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5"/>
  </p:notesMasterIdLst>
  <p:handoutMasterIdLst>
    <p:handoutMasterId r:id="rId46"/>
  </p:handoutMasterIdLst>
  <p:sldIdLst>
    <p:sldId id="270" r:id="rId2"/>
    <p:sldId id="257" r:id="rId3"/>
    <p:sldId id="272" r:id="rId4"/>
    <p:sldId id="271" r:id="rId5"/>
    <p:sldId id="265" r:id="rId6"/>
    <p:sldId id="274" r:id="rId7"/>
    <p:sldId id="275" r:id="rId8"/>
    <p:sldId id="276" r:id="rId9"/>
    <p:sldId id="261" r:id="rId10"/>
    <p:sldId id="278" r:id="rId11"/>
    <p:sldId id="279" r:id="rId12"/>
    <p:sldId id="280" r:id="rId13"/>
    <p:sldId id="281" r:id="rId14"/>
    <p:sldId id="282" r:id="rId15"/>
    <p:sldId id="283" r:id="rId16"/>
    <p:sldId id="284" r:id="rId17"/>
    <p:sldId id="285" r:id="rId18"/>
    <p:sldId id="286" r:id="rId19"/>
    <p:sldId id="287" r:id="rId20"/>
    <p:sldId id="288" r:id="rId21"/>
    <p:sldId id="277" r:id="rId22"/>
    <p:sldId id="290" r:id="rId23"/>
    <p:sldId id="289" r:id="rId24"/>
    <p:sldId id="291" r:id="rId25"/>
    <p:sldId id="266"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273" r:id="rId43"/>
    <p:sldId id="26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3" d="100"/>
          <a:sy n="63" d="100"/>
        </p:scale>
        <p:origin x="13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7/13/2022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7/13/2022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7/13/2022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7/13/2022</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7/13/2022</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3511295" y="224917"/>
            <a:ext cx="5397627"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3524251" y="1011238"/>
            <a:ext cx="5384672"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7/13/2022</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31338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7/13/2022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8"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889948" cy="436098"/>
          </a:xfrm>
          <a:prstGeom prst="rect">
            <a:avLst/>
          </a:prstGeom>
        </p:spPr>
        <p:txBody>
          <a:bodyPr/>
          <a:lstStyle/>
          <a:p>
            <a:r>
              <a:rPr lang="en-US" dirty="0"/>
              <a:t>II. THIẾT KẾ BÀI TOÁN -&gt; 2. </a:t>
            </a:r>
            <a:r>
              <a:rPr lang="en-US" dirty="0" err="1"/>
              <a:t>Các</a:t>
            </a:r>
            <a:r>
              <a:rPr lang="en-US" dirty="0"/>
              <a:t> </a:t>
            </a:r>
            <a:r>
              <a:rPr lang="en-US" dirty="0" err="1"/>
              <a:t>biểu</a:t>
            </a:r>
            <a:r>
              <a:rPr lang="en-US" dirty="0"/>
              <a:t> </a:t>
            </a:r>
            <a:r>
              <a:rPr lang="en-US" dirty="0" err="1"/>
              <a:t>đồ</a:t>
            </a:r>
            <a:r>
              <a:rPr lang="en-US" dirty="0"/>
              <a:t> </a:t>
            </a:r>
            <a:r>
              <a:rPr lang="en-US" dirty="0" err="1"/>
              <a:t>của</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4BC38198-B996-C40E-A11C-DEC0CE0EE86E}"/>
              </a:ext>
            </a:extLst>
          </p:cNvPr>
          <p:cNvSpPr txBox="1"/>
          <p:nvPr/>
        </p:nvSpPr>
        <p:spPr>
          <a:xfrm>
            <a:off x="91492" y="562830"/>
            <a:ext cx="3428262" cy="457754"/>
          </a:xfrm>
          <a:prstGeom prst="rect">
            <a:avLst/>
          </a:prstGeom>
          <a:noFill/>
        </p:spPr>
        <p:txBody>
          <a:bodyPr wrap="square">
            <a:spAutoFit/>
          </a:bodyPr>
          <a:lstStyle/>
          <a:p>
            <a:pPr>
              <a:lnSpc>
                <a:spcPct val="150000"/>
              </a:lnSpc>
              <a:spcAft>
                <a:spcPts val="800"/>
              </a:spcAft>
            </a:pPr>
            <a:r>
              <a:rPr lang="vi-VN" sz="1800" dirty="0">
                <a:effectLst/>
                <a:latin typeface="Lato" panose="020F0502020204030203" pitchFamily="34" charset="0"/>
                <a:ea typeface="Lato" panose="020F0502020204030203" pitchFamily="34" charset="0"/>
                <a:cs typeface="Lato" panose="020F0502020204030203" pitchFamily="34" charset="0"/>
              </a:rPr>
              <a:t>Biểu đồ lớp “</a:t>
            </a:r>
            <a:r>
              <a:rPr lang="en-US" sz="1800" dirty="0" err="1">
                <a:effectLst/>
                <a:latin typeface="Lato" panose="020F0502020204030203" pitchFamily="34" charset="0"/>
                <a:ea typeface="Lato" panose="020F0502020204030203" pitchFamily="34" charset="0"/>
                <a:cs typeface="Lato" panose="020F0502020204030203" pitchFamily="34" charset="0"/>
              </a:rPr>
              <a:t>Quản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lý</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en-US" sz="1800" dirty="0">
                <a:effectLst/>
                <a:latin typeface="Lato" panose="020F0502020204030203" pitchFamily="34" charset="0"/>
                <a:ea typeface="Lato" panose="020F0502020204030203" pitchFamily="34" charset="0"/>
                <a:cs typeface="Lato" panose="020F0502020204030203" pitchFamily="34" charset="0"/>
              </a:rPr>
              <a:t>”</a:t>
            </a:r>
          </a:p>
        </p:txBody>
      </p:sp>
      <p:pic>
        <p:nvPicPr>
          <p:cNvPr id="7" name="Picture 6">
            <a:extLst>
              <a:ext uri="{FF2B5EF4-FFF2-40B4-BE49-F238E27FC236}">
                <a16:creationId xmlns:a16="http://schemas.microsoft.com/office/drawing/2014/main" id="{49370E8A-9FCB-822B-174D-267D0005E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613" y="1679226"/>
            <a:ext cx="6867335" cy="4615944"/>
          </a:xfrm>
          <a:prstGeom prst="rect">
            <a:avLst/>
          </a:prstGeom>
        </p:spPr>
      </p:pic>
    </p:spTree>
    <p:extLst>
      <p:ext uri="{BB962C8B-B14F-4D97-AF65-F5344CB8AC3E}">
        <p14:creationId xmlns:p14="http://schemas.microsoft.com/office/powerpoint/2010/main" val="391252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889948" cy="436098"/>
          </a:xfrm>
          <a:prstGeom prst="rect">
            <a:avLst/>
          </a:prstGeom>
        </p:spPr>
        <p:txBody>
          <a:bodyPr/>
          <a:lstStyle/>
          <a:p>
            <a:r>
              <a:rPr lang="en-US" dirty="0"/>
              <a:t>II. THIẾT KẾ BÀI TOÁN -&gt; 2. </a:t>
            </a:r>
            <a:r>
              <a:rPr lang="en-US" dirty="0" err="1"/>
              <a:t>Các</a:t>
            </a:r>
            <a:r>
              <a:rPr lang="en-US" dirty="0"/>
              <a:t> </a:t>
            </a:r>
            <a:r>
              <a:rPr lang="en-US" dirty="0" err="1"/>
              <a:t>biểu</a:t>
            </a:r>
            <a:r>
              <a:rPr lang="en-US" dirty="0"/>
              <a:t> </a:t>
            </a:r>
            <a:r>
              <a:rPr lang="en-US" dirty="0" err="1"/>
              <a:t>đồ</a:t>
            </a:r>
            <a:r>
              <a:rPr lang="en-US" dirty="0"/>
              <a:t> </a:t>
            </a:r>
            <a:r>
              <a:rPr lang="en-US" dirty="0" err="1"/>
              <a:t>của</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4BC38198-B996-C40E-A11C-DEC0CE0EE86E}"/>
              </a:ext>
            </a:extLst>
          </p:cNvPr>
          <p:cNvSpPr txBox="1"/>
          <p:nvPr/>
        </p:nvSpPr>
        <p:spPr>
          <a:xfrm>
            <a:off x="158257" y="518161"/>
            <a:ext cx="3428262" cy="457754"/>
          </a:xfrm>
          <a:prstGeom prst="rect">
            <a:avLst/>
          </a:prstGeom>
          <a:noFill/>
        </p:spPr>
        <p:txBody>
          <a:bodyPr wrap="square">
            <a:spAutoFit/>
          </a:bodyPr>
          <a:lstStyle/>
          <a:p>
            <a:pPr>
              <a:lnSpc>
                <a:spcPct val="150000"/>
              </a:lnSpc>
              <a:spcAft>
                <a:spcPts val="800"/>
              </a:spcAft>
            </a:pPr>
            <a:r>
              <a:rPr lang="vi-VN" sz="1800" dirty="0">
                <a:effectLst/>
                <a:latin typeface="Lato" panose="020F0502020204030203" pitchFamily="34" charset="0"/>
                <a:ea typeface="Lato" panose="020F0502020204030203" pitchFamily="34" charset="0"/>
                <a:cs typeface="Lato" panose="020F0502020204030203" pitchFamily="34" charset="0"/>
              </a:rPr>
              <a:t>Biểu đồ lớp “</a:t>
            </a:r>
            <a:r>
              <a:rPr lang="en-US" sz="1800" dirty="0" err="1">
                <a:effectLst/>
                <a:latin typeface="Lato" panose="020F0502020204030203" pitchFamily="34" charset="0"/>
                <a:ea typeface="Lato" panose="020F0502020204030203" pitchFamily="34" charset="0"/>
                <a:cs typeface="Lato" panose="020F0502020204030203" pitchFamily="34" charset="0"/>
              </a:rPr>
              <a:t>Quản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lý</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bài</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thi</a:t>
            </a:r>
            <a:r>
              <a:rPr lang="vi-VN"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40DF4834-EE67-819B-31C1-366C1C1C61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673" y="1382664"/>
            <a:ext cx="6909110" cy="4810903"/>
          </a:xfrm>
          <a:prstGeom prst="rect">
            <a:avLst/>
          </a:prstGeom>
        </p:spPr>
      </p:pic>
    </p:spTree>
    <p:extLst>
      <p:ext uri="{BB962C8B-B14F-4D97-AF65-F5344CB8AC3E}">
        <p14:creationId xmlns:p14="http://schemas.microsoft.com/office/powerpoint/2010/main" val="2090283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889948" cy="436098"/>
          </a:xfrm>
          <a:prstGeom prst="rect">
            <a:avLst/>
          </a:prstGeom>
        </p:spPr>
        <p:txBody>
          <a:bodyPr/>
          <a:lstStyle/>
          <a:p>
            <a:r>
              <a:rPr lang="en-US" dirty="0"/>
              <a:t>II. THIẾT KẾ BÀI TOÁN -&gt; 2. </a:t>
            </a:r>
            <a:r>
              <a:rPr lang="en-US" dirty="0" err="1"/>
              <a:t>Các</a:t>
            </a:r>
            <a:r>
              <a:rPr lang="en-US" dirty="0"/>
              <a:t> </a:t>
            </a:r>
            <a:r>
              <a:rPr lang="en-US" dirty="0" err="1"/>
              <a:t>biểu</a:t>
            </a:r>
            <a:r>
              <a:rPr lang="en-US" dirty="0"/>
              <a:t> </a:t>
            </a:r>
            <a:r>
              <a:rPr lang="en-US" dirty="0" err="1"/>
              <a:t>đồ</a:t>
            </a:r>
            <a:r>
              <a:rPr lang="en-US" dirty="0"/>
              <a:t> </a:t>
            </a:r>
            <a:r>
              <a:rPr lang="en-US" dirty="0" err="1"/>
              <a:t>của</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4BC38198-B996-C40E-A11C-DEC0CE0EE86E}"/>
              </a:ext>
            </a:extLst>
          </p:cNvPr>
          <p:cNvSpPr txBox="1"/>
          <p:nvPr/>
        </p:nvSpPr>
        <p:spPr>
          <a:xfrm>
            <a:off x="94277" y="565477"/>
            <a:ext cx="3428262" cy="457754"/>
          </a:xfrm>
          <a:prstGeom prst="rect">
            <a:avLst/>
          </a:prstGeom>
          <a:noFill/>
        </p:spPr>
        <p:txBody>
          <a:bodyPr wrap="square">
            <a:spAutoFit/>
          </a:bodyPr>
          <a:lstStyle/>
          <a:p>
            <a:pPr>
              <a:lnSpc>
                <a:spcPct val="150000"/>
              </a:lnSpc>
              <a:spcAft>
                <a:spcPts val="800"/>
              </a:spcAft>
            </a:pPr>
            <a:r>
              <a:rPr lang="vi-VN" sz="1800" dirty="0">
                <a:effectLst/>
                <a:latin typeface="Lato" panose="020F0502020204030203" pitchFamily="34" charset="0"/>
                <a:ea typeface="Lato" panose="020F0502020204030203" pitchFamily="34" charset="0"/>
                <a:cs typeface="Lato" panose="020F0502020204030203" pitchFamily="34" charset="0"/>
              </a:rPr>
              <a:t>Biểu đồ lớp “</a:t>
            </a:r>
            <a:r>
              <a:rPr lang="en-US" sz="1800" dirty="0" err="1">
                <a:effectLst/>
                <a:latin typeface="Lato" panose="020F0502020204030203" pitchFamily="34" charset="0"/>
                <a:ea typeface="Lato" panose="020F0502020204030203" pitchFamily="34" charset="0"/>
                <a:cs typeface="Lato" panose="020F0502020204030203" pitchFamily="34" charset="0"/>
              </a:rPr>
              <a:t>Quản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lý</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môn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vi-VN" sz="1800" dirty="0">
                <a:effectLst/>
                <a:latin typeface="Lato" panose="020F0502020204030203" pitchFamily="34" charset="0"/>
                <a:ea typeface="Lato" panose="020F0502020204030203" pitchFamily="34" charset="0"/>
                <a:cs typeface="Lato" panose="020F0502020204030203" pitchFamily="34" charset="0"/>
              </a:rPr>
              <a:t>”</a:t>
            </a:r>
            <a:endParaRPr lang="en-US" sz="1800" dirty="0">
              <a:effectLst/>
              <a:latin typeface="Lato" panose="020F0502020204030203" pitchFamily="34" charset="0"/>
              <a:ea typeface="Lato" panose="020F0502020204030203" pitchFamily="34" charset="0"/>
              <a:cs typeface="Lato" panose="020F0502020204030203" pitchFamily="34" charset="0"/>
            </a:endParaRPr>
          </a:p>
        </p:txBody>
      </p:sp>
      <p:pic>
        <p:nvPicPr>
          <p:cNvPr id="7" name="Picture 6">
            <a:extLst>
              <a:ext uri="{FF2B5EF4-FFF2-40B4-BE49-F238E27FC236}">
                <a16:creationId xmlns:a16="http://schemas.microsoft.com/office/drawing/2014/main" id="{6A87D2DA-AD50-C759-5B51-5B2A31C60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27" y="1648545"/>
            <a:ext cx="7678255" cy="4354979"/>
          </a:xfrm>
          <a:prstGeom prst="rect">
            <a:avLst/>
          </a:prstGeom>
        </p:spPr>
      </p:pic>
    </p:spTree>
    <p:extLst>
      <p:ext uri="{BB962C8B-B14F-4D97-AF65-F5344CB8AC3E}">
        <p14:creationId xmlns:p14="http://schemas.microsoft.com/office/powerpoint/2010/main" val="343470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13</a:t>
            </a:fld>
            <a:endParaRPr lang="en-US"/>
          </a:p>
        </p:txBody>
      </p:sp>
      <p:sp>
        <p:nvSpPr>
          <p:cNvPr id="8" name="TextBox 7">
            <a:extLst>
              <a:ext uri="{FF2B5EF4-FFF2-40B4-BE49-F238E27FC236}">
                <a16:creationId xmlns:a16="http://schemas.microsoft.com/office/drawing/2014/main" id="{4BC38198-B996-C40E-A11C-DEC0CE0EE86E}"/>
              </a:ext>
            </a:extLst>
          </p:cNvPr>
          <p:cNvSpPr txBox="1"/>
          <p:nvPr/>
        </p:nvSpPr>
        <p:spPr>
          <a:xfrm>
            <a:off x="132080" y="530352"/>
            <a:ext cx="4266286" cy="456535"/>
          </a:xfrm>
          <a:prstGeom prst="rect">
            <a:avLst/>
          </a:prstGeom>
          <a:noFill/>
        </p:spPr>
        <p:txBody>
          <a:bodyPr wrap="square">
            <a:spAutoFit/>
          </a:bodyPr>
          <a:lstStyle/>
          <a:p>
            <a:pPr>
              <a:lnSpc>
                <a:spcPct val="150000"/>
              </a:lnSpc>
              <a:spcAft>
                <a:spcPts val="800"/>
              </a:spcAft>
            </a:pP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Biểu</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đồ</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trình</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tự</a:t>
            </a:r>
            <a:r>
              <a:rPr lang="en-US" sz="1800" dirty="0">
                <a:effectLst/>
                <a:latin typeface="Arial" panose="020B0604020202020204" pitchFamily="34" charset="0"/>
                <a:ea typeface="Arial" panose="020B0604020202020204" pitchFamily="34" charset="0"/>
              </a:rPr>
              <a:t> “ </a:t>
            </a:r>
            <a:r>
              <a:rPr lang="en-US" sz="1800" dirty="0" err="1">
                <a:effectLst/>
                <a:latin typeface="Arial" panose="020B0604020202020204" pitchFamily="34" charset="0"/>
                <a:ea typeface="Arial" panose="020B0604020202020204" pitchFamily="34" charset="0"/>
              </a:rPr>
              <a:t>Đăng</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Ký</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Khóa</a:t>
            </a:r>
            <a:r>
              <a:rPr lang="en-US" sz="1800" dirty="0">
                <a:effectLst/>
                <a:latin typeface="Arial" panose="020B0604020202020204" pitchFamily="34" charset="0"/>
                <a:ea typeface="Arial" panose="020B0604020202020204" pitchFamily="34" charset="0"/>
              </a:rPr>
              <a:t> </a:t>
            </a:r>
            <a:r>
              <a:rPr lang="en-US" sz="1800" dirty="0" err="1">
                <a:effectLst/>
                <a:latin typeface="Arial" panose="020B0604020202020204" pitchFamily="34" charset="0"/>
                <a:ea typeface="Arial" panose="020B0604020202020204" pitchFamily="34" charset="0"/>
              </a:rPr>
              <a:t>Học</a:t>
            </a:r>
            <a:r>
              <a:rPr lang="en-US" sz="1800" dirty="0">
                <a:effectLst/>
                <a:latin typeface="Arial" panose="020B0604020202020204" pitchFamily="34" charset="0"/>
                <a:ea typeface="Arial" panose="020B0604020202020204" pitchFamily="34" charset="0"/>
              </a:rPr>
              <a:t>”</a:t>
            </a:r>
          </a:p>
        </p:txBody>
      </p:sp>
      <p:sp>
        <p:nvSpPr>
          <p:cNvPr id="4" name="Title 3">
            <a:extLst>
              <a:ext uri="{FF2B5EF4-FFF2-40B4-BE49-F238E27FC236}">
                <a16:creationId xmlns:a16="http://schemas.microsoft.com/office/drawing/2014/main" id="{C4400935-70CB-E909-3D51-CE1359B22B7F}"/>
              </a:ext>
            </a:extLst>
          </p:cNvPr>
          <p:cNvSpPr>
            <a:spLocks noGrp="1"/>
          </p:cNvSpPr>
          <p:nvPr>
            <p:ph type="title"/>
          </p:nvPr>
        </p:nvSpPr>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pic>
        <p:nvPicPr>
          <p:cNvPr id="10" name="Picture 9">
            <a:extLst>
              <a:ext uri="{FF2B5EF4-FFF2-40B4-BE49-F238E27FC236}">
                <a16:creationId xmlns:a16="http://schemas.microsoft.com/office/drawing/2014/main" id="{D661F6EE-0480-92B1-FB0F-855D79B74A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77413" y="1273178"/>
            <a:ext cx="5731510" cy="5219700"/>
          </a:xfrm>
          <a:prstGeom prst="rect">
            <a:avLst/>
          </a:prstGeom>
        </p:spPr>
      </p:pic>
    </p:spTree>
    <p:extLst>
      <p:ext uri="{BB962C8B-B14F-4D97-AF65-F5344CB8AC3E}">
        <p14:creationId xmlns:p14="http://schemas.microsoft.com/office/powerpoint/2010/main" val="2197745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254052" y="987549"/>
            <a:ext cx="4572000" cy="385042"/>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sz="1800" dirty="0" err="1">
                <a:effectLst/>
                <a:latin typeface="Lato" panose="020F0502020204030203" pitchFamily="34" charset="0"/>
                <a:ea typeface="Lato" panose="020F0502020204030203" pitchFamily="34" charset="0"/>
                <a:cs typeface="Lato" panose="020F0502020204030203" pitchFamily="34" charset="0"/>
              </a:rPr>
              <a:t>Bình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Luận</a:t>
            </a:r>
            <a:r>
              <a:rPr lang="en-US" sz="1800" dirty="0">
                <a:effectLst/>
                <a:latin typeface="Lato" panose="020F0502020204030203" pitchFamily="34" charset="0"/>
                <a:ea typeface="Lato" panose="020F0502020204030203" pitchFamily="34" charset="0"/>
                <a:cs typeface="Lato" panose="020F0502020204030203" pitchFamily="34" charset="0"/>
              </a:rPr>
              <a:t>”</a:t>
            </a:r>
            <a:endParaRPr lang="en-US" sz="1100" dirty="0">
              <a:effectLst/>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DB570BCF-8E38-148B-70A3-8DB35CD39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75" y="1655806"/>
            <a:ext cx="8206373" cy="4586262"/>
          </a:xfrm>
          <a:prstGeom prst="rect">
            <a:avLst/>
          </a:prstGeom>
        </p:spPr>
      </p:pic>
    </p:spTree>
    <p:extLst>
      <p:ext uri="{BB962C8B-B14F-4D97-AF65-F5344CB8AC3E}">
        <p14:creationId xmlns:p14="http://schemas.microsoft.com/office/powerpoint/2010/main" val="3291336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15</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254052" y="987549"/>
            <a:ext cx="4572000" cy="385042"/>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sz="1800" dirty="0" err="1">
                <a:effectLst/>
                <a:latin typeface="Lato" panose="020F0502020204030203" pitchFamily="34" charset="0"/>
                <a:ea typeface="Lato" panose="020F0502020204030203" pitchFamily="34" charset="0"/>
                <a:cs typeface="Lato" panose="020F0502020204030203" pitchFamily="34" charset="0"/>
              </a:rPr>
              <a:t>Đăng</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ký</a:t>
            </a:r>
            <a:r>
              <a:rPr lang="en-US" sz="1800" dirty="0">
                <a:effectLst/>
                <a:latin typeface="Lato" panose="020F0502020204030203" pitchFamily="34" charset="0"/>
                <a:ea typeface="Lato" panose="020F0502020204030203" pitchFamily="34" charset="0"/>
                <a:cs typeface="Lato" panose="020F0502020204030203" pitchFamily="34" charset="0"/>
              </a:rPr>
              <a:t>”</a:t>
            </a:r>
          </a:p>
        </p:txBody>
      </p:sp>
      <p:pic>
        <p:nvPicPr>
          <p:cNvPr id="10" name="Picture 9">
            <a:extLst>
              <a:ext uri="{FF2B5EF4-FFF2-40B4-BE49-F238E27FC236}">
                <a16:creationId xmlns:a16="http://schemas.microsoft.com/office/drawing/2014/main" id="{524602D8-4342-FD29-9F66-41DC058CE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533" y="987549"/>
            <a:ext cx="6172539" cy="5412337"/>
          </a:xfrm>
          <a:prstGeom prst="rect">
            <a:avLst/>
          </a:prstGeom>
        </p:spPr>
      </p:pic>
    </p:spTree>
    <p:extLst>
      <p:ext uri="{BB962C8B-B14F-4D97-AF65-F5344CB8AC3E}">
        <p14:creationId xmlns:p14="http://schemas.microsoft.com/office/powerpoint/2010/main" val="388126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254052" y="987549"/>
            <a:ext cx="4572000" cy="385042"/>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dirty="0" err="1">
                <a:latin typeface="Lato" panose="020F0502020204030203" pitchFamily="34" charset="0"/>
                <a:ea typeface="Lato" panose="020F0502020204030203" pitchFamily="34" charset="0"/>
                <a:cs typeface="Lato" panose="020F0502020204030203" pitchFamily="34" charset="0"/>
              </a:rPr>
              <a:t>Làm</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Bài</a:t>
            </a:r>
            <a:r>
              <a:rPr lang="en-US" dirty="0">
                <a:latin typeface="Lato" panose="020F0502020204030203" pitchFamily="34" charset="0"/>
                <a:ea typeface="Lato" panose="020F0502020204030203" pitchFamily="34" charset="0"/>
                <a:cs typeface="Lato" panose="020F0502020204030203" pitchFamily="34" charset="0"/>
              </a:rPr>
              <a:t> </a:t>
            </a:r>
            <a:r>
              <a:rPr lang="en-US" dirty="0" err="1">
                <a:latin typeface="Lato" panose="020F0502020204030203" pitchFamily="34" charset="0"/>
                <a:ea typeface="Lato" panose="020F0502020204030203" pitchFamily="34" charset="0"/>
                <a:cs typeface="Lato" panose="020F0502020204030203" pitchFamily="34" charset="0"/>
              </a:rPr>
              <a:t>Thi</a:t>
            </a:r>
            <a:r>
              <a:rPr lang="en-US" sz="1800" dirty="0">
                <a:effectLst/>
                <a:latin typeface="Lato" panose="020F0502020204030203" pitchFamily="34" charset="0"/>
                <a:ea typeface="Lato" panose="020F0502020204030203" pitchFamily="34" charset="0"/>
                <a:cs typeface="Lato" panose="020F0502020204030203" pitchFamily="34" charset="0"/>
              </a:rPr>
              <a:t>”</a:t>
            </a:r>
            <a:endParaRPr lang="en-US" sz="1100" dirty="0">
              <a:effectLst/>
              <a:latin typeface="Lato" panose="020F0502020204030203" pitchFamily="34" charset="0"/>
              <a:ea typeface="Lato" panose="020F0502020204030203" pitchFamily="34" charset="0"/>
              <a:cs typeface="Lato" panose="020F0502020204030203" pitchFamily="34" charset="0"/>
            </a:endParaRPr>
          </a:p>
        </p:txBody>
      </p:sp>
      <p:pic>
        <p:nvPicPr>
          <p:cNvPr id="6" name="Picture 5">
            <a:extLst>
              <a:ext uri="{FF2B5EF4-FFF2-40B4-BE49-F238E27FC236}">
                <a16:creationId xmlns:a16="http://schemas.microsoft.com/office/drawing/2014/main" id="{1166454F-8BAC-A12A-E251-77ABF8A41B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2233" y="1372591"/>
            <a:ext cx="6752231" cy="4969385"/>
          </a:xfrm>
          <a:prstGeom prst="rect">
            <a:avLst/>
          </a:prstGeom>
        </p:spPr>
      </p:pic>
    </p:spTree>
    <p:extLst>
      <p:ext uri="{BB962C8B-B14F-4D97-AF65-F5344CB8AC3E}">
        <p14:creationId xmlns:p14="http://schemas.microsoft.com/office/powerpoint/2010/main" val="3192741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17</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254052" y="987549"/>
            <a:ext cx="2464434" cy="703591"/>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sz="1800" dirty="0" err="1">
                <a:effectLst/>
                <a:latin typeface="Lato" panose="020F0502020204030203" pitchFamily="34" charset="0"/>
                <a:ea typeface="Lato" panose="020F0502020204030203" pitchFamily="34" charset="0"/>
                <a:cs typeface="Lato" panose="020F0502020204030203" pitchFamily="34" charset="0"/>
              </a:rPr>
              <a:t>Tìm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kiếm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en-US" sz="1800" dirty="0">
                <a:effectLst/>
                <a:latin typeface="Lato" panose="020F0502020204030203" pitchFamily="34" charset="0"/>
                <a:ea typeface="Lato" panose="020F0502020204030203" pitchFamily="34" charset="0"/>
                <a:cs typeface="Lato" panose="020F0502020204030203" pitchFamily="34" charset="0"/>
              </a:rPr>
              <a:t>”</a:t>
            </a:r>
          </a:p>
        </p:txBody>
      </p:sp>
      <p:pic>
        <p:nvPicPr>
          <p:cNvPr id="7" name="Picture 6">
            <a:extLst>
              <a:ext uri="{FF2B5EF4-FFF2-40B4-BE49-F238E27FC236}">
                <a16:creationId xmlns:a16="http://schemas.microsoft.com/office/drawing/2014/main" id="{3E98FF18-A9E6-6B56-2F21-EB68ABCDD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398" y="1058218"/>
            <a:ext cx="6106328" cy="5281916"/>
          </a:xfrm>
          <a:prstGeom prst="rect">
            <a:avLst/>
          </a:prstGeom>
        </p:spPr>
      </p:pic>
    </p:spTree>
    <p:extLst>
      <p:ext uri="{BB962C8B-B14F-4D97-AF65-F5344CB8AC3E}">
        <p14:creationId xmlns:p14="http://schemas.microsoft.com/office/powerpoint/2010/main" val="128006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18</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118127" y="614184"/>
            <a:ext cx="3378835" cy="385042"/>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sz="1800" dirty="0" err="1">
                <a:effectLst/>
                <a:latin typeface="Lato" panose="020F0502020204030203" pitchFamily="34" charset="0"/>
                <a:ea typeface="Lato" panose="020F0502020204030203" pitchFamily="34" charset="0"/>
                <a:cs typeface="Lato" panose="020F0502020204030203" pitchFamily="34" charset="0"/>
              </a:rPr>
              <a:t>Đăng</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Nhập</a:t>
            </a:r>
            <a:r>
              <a:rPr lang="en-US" sz="1800" dirty="0">
                <a:effectLst/>
                <a:latin typeface="Lato" panose="020F0502020204030203" pitchFamily="34" charset="0"/>
                <a:ea typeface="Lato" panose="020F0502020204030203" pitchFamily="34" charset="0"/>
                <a:cs typeface="Lato" panose="020F0502020204030203" pitchFamily="34" charset="0"/>
              </a:rPr>
              <a:t>”</a:t>
            </a:r>
          </a:p>
        </p:txBody>
      </p:sp>
      <p:pic>
        <p:nvPicPr>
          <p:cNvPr id="9" name="Picture 8">
            <a:extLst>
              <a:ext uri="{FF2B5EF4-FFF2-40B4-BE49-F238E27FC236}">
                <a16:creationId xmlns:a16="http://schemas.microsoft.com/office/drawing/2014/main" id="{55949F3D-D8E6-80EA-9948-DC7A24A358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1728" y="1277567"/>
            <a:ext cx="6761198" cy="4966249"/>
          </a:xfrm>
          <a:prstGeom prst="rect">
            <a:avLst/>
          </a:prstGeom>
        </p:spPr>
      </p:pic>
    </p:spTree>
    <p:extLst>
      <p:ext uri="{BB962C8B-B14F-4D97-AF65-F5344CB8AC3E}">
        <p14:creationId xmlns:p14="http://schemas.microsoft.com/office/powerpoint/2010/main" val="1409060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19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118127" y="614184"/>
            <a:ext cx="4639224" cy="385042"/>
          </a:xfrm>
          <a:prstGeom prst="rect">
            <a:avLst/>
          </a:prstGeom>
          <a:noFill/>
        </p:spPr>
        <p:txBody>
          <a:bodyPr wrap="square">
            <a:spAutoFit/>
          </a:bodyPr>
          <a:lstStyle/>
          <a:p>
            <a:pPr>
              <a:lnSpc>
                <a:spcPct val="115000"/>
              </a:lnSpc>
            </a:pPr>
            <a:r>
              <a:rPr lang="en-US" sz="1800" dirty="0" err="1">
                <a:effectLst/>
                <a:latin typeface="Times New Roman" panose="02020603050405020304" pitchFamily="18" charset="0"/>
                <a:ea typeface="Times New Roman" panose="02020603050405020304" pitchFamily="18" charset="0"/>
              </a:rPr>
              <a:t>Biểu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đồ</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tuần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tự</a:t>
            </a:r>
            <a:r>
              <a:rPr lang="en-US" sz="1800" dirty="0">
                <a:effectLst/>
                <a:latin typeface="Times New Roman" panose="02020603050405020304" pitchFamily="18" charset="0"/>
                <a:ea typeface="Times New Roman" panose="02020603050405020304" pitchFamily="18" charset="0"/>
              </a:rPr>
              <a:t> “ </a:t>
            </a:r>
            <a:r>
              <a:rPr lang="en-US" sz="1800" dirty="0" err="1">
                <a:effectLst/>
                <a:latin typeface="Times New Roman" panose="02020603050405020304" pitchFamily="18" charset="0"/>
                <a:ea typeface="Times New Roman" panose="02020603050405020304" pitchFamily="18" charset="0"/>
              </a:rPr>
              <a:t>Xem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sách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khóa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học</a:t>
            </a:r>
            <a:r>
              <a:rPr lang="en-US"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EF7348EF-15AE-6E75-EF55-A41188168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36" y="1095249"/>
            <a:ext cx="8053779" cy="5148567"/>
          </a:xfrm>
          <a:prstGeom prst="rect">
            <a:avLst/>
          </a:prstGeom>
        </p:spPr>
      </p:pic>
    </p:spTree>
    <p:extLst>
      <p:ext uri="{BB962C8B-B14F-4D97-AF65-F5344CB8AC3E}">
        <p14:creationId xmlns:p14="http://schemas.microsoft.com/office/powerpoint/2010/main" val="1646644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037018"/>
            <a:ext cx="9899388" cy="153060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dirty="0"/>
              <a:t>XÂY DỰNG </a:t>
            </a:r>
          </a:p>
          <a:p>
            <a:r>
              <a:rPr lang="en-US" sz="4400" dirty="0"/>
              <a:t>HỆ THỐNG E-LEARNING</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645044" y="3349438"/>
            <a:ext cx="9435324" cy="319152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400" b="0" dirty="0" err="1"/>
              <a:t>Giáo</a:t>
            </a:r>
            <a:r>
              <a:rPr lang="en-US" sz="2400" b="0" dirty="0"/>
              <a:t> </a:t>
            </a:r>
            <a:r>
              <a:rPr lang="en-US" sz="2400" b="0" dirty="0" err="1"/>
              <a:t>viên</a:t>
            </a:r>
            <a:r>
              <a:rPr lang="en-US" sz="2400" b="0" dirty="0"/>
              <a:t> </a:t>
            </a:r>
            <a:r>
              <a:rPr lang="en-US" sz="2400" b="0" dirty="0" err="1"/>
              <a:t>hướng</a:t>
            </a:r>
            <a:r>
              <a:rPr lang="en-US" sz="2400" b="0" dirty="0"/>
              <a:t> </a:t>
            </a:r>
            <a:r>
              <a:rPr lang="en-US" sz="2400" b="0" dirty="0" err="1"/>
              <a:t>dẫn</a:t>
            </a:r>
            <a:r>
              <a:rPr lang="en-US" sz="2400" b="0" dirty="0"/>
              <a:t>: </a:t>
            </a:r>
            <a:r>
              <a:rPr lang="en-US" sz="2400" b="0" dirty="0" err="1"/>
              <a:t>Vũ</a:t>
            </a:r>
            <a:r>
              <a:rPr lang="en-US" sz="2400" b="0" dirty="0"/>
              <a:t> </a:t>
            </a:r>
            <a:r>
              <a:rPr lang="en-US" sz="2400" b="0" dirty="0" err="1"/>
              <a:t>Tuyết</a:t>
            </a:r>
            <a:r>
              <a:rPr lang="en-US" sz="2400" b="0" dirty="0"/>
              <a:t> Trinh</a:t>
            </a:r>
          </a:p>
          <a:p>
            <a:endParaRPr lang="en-US" sz="2400" b="0" dirty="0"/>
          </a:p>
          <a:p>
            <a:r>
              <a:rPr lang="en-US" sz="2400" b="0" dirty="0" err="1"/>
              <a:t>Sinh</a:t>
            </a:r>
            <a:r>
              <a:rPr lang="en-US" sz="2400" b="0" dirty="0"/>
              <a:t> </a:t>
            </a:r>
            <a:r>
              <a:rPr lang="en-US" sz="2400" b="0" dirty="0" err="1"/>
              <a:t>viên</a:t>
            </a:r>
            <a:r>
              <a:rPr lang="en-US" sz="2400" b="0" dirty="0"/>
              <a:t> </a:t>
            </a:r>
            <a:r>
              <a:rPr lang="en-US" sz="2400" b="0" dirty="0" err="1"/>
              <a:t>thực</a:t>
            </a:r>
            <a:r>
              <a:rPr lang="en-US" sz="2400" b="0" dirty="0"/>
              <a:t> </a:t>
            </a:r>
            <a:r>
              <a:rPr lang="en-US" sz="2400" b="0" dirty="0" err="1"/>
              <a:t>hiện</a:t>
            </a:r>
            <a:r>
              <a:rPr lang="en-US" sz="2400" b="0" dirty="0"/>
              <a:t>: </a:t>
            </a:r>
          </a:p>
          <a:p>
            <a:r>
              <a:rPr lang="en-US" sz="2400" b="0" dirty="0"/>
              <a:t>		</a:t>
            </a:r>
            <a:r>
              <a:rPr lang="en-US" sz="2400" b="0" dirty="0" err="1"/>
              <a:t>Hoàng</a:t>
            </a:r>
            <a:r>
              <a:rPr lang="en-US" sz="2400" b="0" dirty="0"/>
              <a:t> </a:t>
            </a:r>
            <a:r>
              <a:rPr lang="en-US" sz="2400" b="0" dirty="0" err="1"/>
              <a:t>Văn</a:t>
            </a:r>
            <a:r>
              <a:rPr lang="en-US" sz="2400" b="0" dirty="0"/>
              <a:t> </a:t>
            </a:r>
            <a:r>
              <a:rPr lang="en-US" sz="2400" b="0" dirty="0" err="1"/>
              <a:t>Nguyên</a:t>
            </a:r>
            <a:r>
              <a:rPr lang="en-US" sz="2400" b="0" dirty="0"/>
              <a:t> – 20180146</a:t>
            </a:r>
          </a:p>
          <a:p>
            <a:r>
              <a:rPr lang="en-US" sz="2400" b="0" dirty="0"/>
              <a:t>		</a:t>
            </a:r>
            <a:r>
              <a:rPr lang="en-US" sz="2400" b="0" dirty="0" err="1"/>
              <a:t>Đặng</a:t>
            </a:r>
            <a:r>
              <a:rPr lang="en-US" sz="2400" b="0" dirty="0"/>
              <a:t> </a:t>
            </a:r>
            <a:r>
              <a:rPr lang="en-US" sz="2400" b="0" dirty="0" err="1"/>
              <a:t>Hoàng</a:t>
            </a:r>
            <a:r>
              <a:rPr lang="en-US" sz="2400" b="0" dirty="0"/>
              <a:t> </a:t>
            </a:r>
            <a:r>
              <a:rPr lang="en-US" sz="2400" b="0" dirty="0" err="1"/>
              <a:t>Bảo</a:t>
            </a:r>
            <a:r>
              <a:rPr lang="en-US" sz="2400" b="0" dirty="0"/>
              <a:t> </a:t>
            </a:r>
            <a:r>
              <a:rPr lang="en-US" sz="2400" b="0" dirty="0" err="1"/>
              <a:t>Phúc</a:t>
            </a:r>
            <a:r>
              <a:rPr lang="en-US" sz="2400" b="0" dirty="0"/>
              <a:t> – 20181693</a:t>
            </a:r>
          </a:p>
          <a:p>
            <a:r>
              <a:rPr lang="en-US" sz="2400" b="0" dirty="0"/>
              <a:t>		</a:t>
            </a:r>
            <a:r>
              <a:rPr lang="en-US" sz="2400" b="0" dirty="0" err="1"/>
              <a:t>Nguyễn</a:t>
            </a:r>
            <a:r>
              <a:rPr lang="en-US" sz="2400" b="0" dirty="0"/>
              <a:t> </a:t>
            </a:r>
            <a:r>
              <a:rPr lang="en-US" sz="2400" b="0" dirty="0" err="1"/>
              <a:t>Đức</a:t>
            </a:r>
            <a:r>
              <a:rPr lang="en-US" sz="2400" b="0" dirty="0"/>
              <a:t> </a:t>
            </a:r>
            <a:r>
              <a:rPr lang="en-US" sz="2400" b="0" dirty="0" err="1"/>
              <a:t>Hùng</a:t>
            </a:r>
            <a:r>
              <a:rPr lang="en-US" sz="2400" b="0" dirty="0"/>
              <a:t> – 20181507</a:t>
            </a:r>
          </a:p>
          <a:p>
            <a:r>
              <a:rPr lang="en-US" sz="2400" b="0" dirty="0"/>
              <a:t>		</a:t>
            </a:r>
            <a:r>
              <a:rPr lang="en-US" sz="2400" b="0" dirty="0" err="1"/>
              <a:t>Đỗ</a:t>
            </a:r>
            <a:r>
              <a:rPr lang="en-US" sz="2400" b="0" dirty="0"/>
              <a:t> </a:t>
            </a:r>
            <a:r>
              <a:rPr lang="en-US" sz="2400" b="0" dirty="0" err="1"/>
              <a:t>Hà</a:t>
            </a:r>
            <a:r>
              <a:rPr lang="en-US" sz="2400" b="0" dirty="0"/>
              <a:t> Thủy – 20175246</a:t>
            </a:r>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20</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 </a:t>
            </a:r>
            <a:r>
              <a:rPr lang="en-US" dirty="0" err="1"/>
              <a:t>Biểu</a:t>
            </a:r>
            <a:r>
              <a:rPr lang="en-US" dirty="0"/>
              <a:t> </a:t>
            </a:r>
            <a:r>
              <a:rPr lang="en-US" dirty="0" err="1"/>
              <a:t>đồ</a:t>
            </a:r>
            <a:r>
              <a:rPr lang="en-US" dirty="0"/>
              <a:t> </a:t>
            </a:r>
            <a:r>
              <a:rPr lang="en-US" dirty="0" err="1"/>
              <a:t>trình</a:t>
            </a:r>
            <a:r>
              <a:rPr lang="en-US" dirty="0"/>
              <a:t> </a:t>
            </a:r>
            <a:r>
              <a:rPr lang="en-US" dirty="0" err="1"/>
              <a:t>tự</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FE752CB5-9374-322D-8CDD-AFBC14EAE9F7}"/>
              </a:ext>
            </a:extLst>
          </p:cNvPr>
          <p:cNvSpPr txBox="1"/>
          <p:nvPr/>
        </p:nvSpPr>
        <p:spPr>
          <a:xfrm>
            <a:off x="118126" y="614184"/>
            <a:ext cx="5244705" cy="385042"/>
          </a:xfrm>
          <a:prstGeom prst="rect">
            <a:avLst/>
          </a:prstGeom>
          <a:noFill/>
        </p:spPr>
        <p:txBody>
          <a:bodyPr wrap="square">
            <a:spAutoFit/>
          </a:bodyPr>
          <a:lstStyle/>
          <a:p>
            <a:pPr>
              <a:lnSpc>
                <a:spcPct val="115000"/>
              </a:lnSpc>
            </a:pPr>
            <a:r>
              <a:rPr lang="en-US" sz="1800" dirty="0" err="1">
                <a:effectLst/>
                <a:latin typeface="Lato" panose="020F0502020204030203" pitchFamily="34" charset="0"/>
                <a:ea typeface="Lato" panose="020F0502020204030203" pitchFamily="34" charset="0"/>
                <a:cs typeface="Lato" panose="020F0502020204030203" pitchFamily="34" charset="0"/>
              </a:rPr>
              <a:t>Biểu</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đồ</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tuần</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tự</a:t>
            </a:r>
            <a:r>
              <a:rPr lang="en-US" sz="1800" dirty="0">
                <a:effectLst/>
                <a:latin typeface="Lato" panose="020F0502020204030203" pitchFamily="34" charset="0"/>
                <a:ea typeface="Lato" panose="020F0502020204030203" pitchFamily="34" charset="0"/>
                <a:cs typeface="Lato" panose="020F0502020204030203" pitchFamily="34" charset="0"/>
              </a:rPr>
              <a:t> “ </a:t>
            </a:r>
            <a:r>
              <a:rPr lang="en-US" sz="1800" dirty="0" err="1">
                <a:effectLst/>
                <a:latin typeface="Lato" panose="020F0502020204030203" pitchFamily="34" charset="0"/>
                <a:ea typeface="Lato" panose="020F0502020204030203" pitchFamily="34" charset="0"/>
                <a:cs typeface="Lato" panose="020F0502020204030203" pitchFamily="34" charset="0"/>
              </a:rPr>
              <a:t>Xem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kết</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quả</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các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bài</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thi</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đã</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làm</a:t>
            </a:r>
            <a:r>
              <a:rPr lang="en-US" sz="1800" dirty="0">
                <a:effectLst/>
                <a:latin typeface="Lato" panose="020F0502020204030203" pitchFamily="34" charset="0"/>
                <a:ea typeface="Lato" panose="020F0502020204030203" pitchFamily="34" charset="0"/>
                <a:cs typeface="Lato" panose="020F0502020204030203" pitchFamily="34" charset="0"/>
              </a:rPr>
              <a:t>”</a:t>
            </a:r>
          </a:p>
        </p:txBody>
      </p:sp>
      <p:pic>
        <p:nvPicPr>
          <p:cNvPr id="9" name="Picture 8">
            <a:extLst>
              <a:ext uri="{FF2B5EF4-FFF2-40B4-BE49-F238E27FC236}">
                <a16:creationId xmlns:a16="http://schemas.microsoft.com/office/drawing/2014/main" id="{EB8CC6F3-ACC9-BC36-98BB-47A7F2B30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707" y="1704384"/>
            <a:ext cx="8591076" cy="4378794"/>
          </a:xfrm>
          <a:prstGeom prst="rect">
            <a:avLst/>
          </a:prstGeom>
        </p:spPr>
      </p:pic>
    </p:spTree>
    <p:extLst>
      <p:ext uri="{BB962C8B-B14F-4D97-AF65-F5344CB8AC3E}">
        <p14:creationId xmlns:p14="http://schemas.microsoft.com/office/powerpoint/2010/main" val="1037631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21</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71172" y="82063"/>
            <a:ext cx="8635896" cy="436098"/>
          </a:xfrm>
          <a:prstGeom prst="rect">
            <a:avLst/>
          </a:prstGeom>
        </p:spPr>
        <p:txBody>
          <a:bodyPr/>
          <a:lstStyle/>
          <a:p>
            <a:r>
              <a:rPr lang="en-US" dirty="0"/>
              <a:t>4. </a:t>
            </a:r>
            <a:r>
              <a:rPr lang="en-US" dirty="0" err="1"/>
              <a:t>Thiết</a:t>
            </a:r>
            <a:r>
              <a:rPr lang="en-US" dirty="0"/>
              <a:t> </a:t>
            </a:r>
            <a:r>
              <a:rPr lang="en-US" dirty="0" err="1"/>
              <a:t>kế</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p:txBody>
      </p:sp>
      <p:pic>
        <p:nvPicPr>
          <p:cNvPr id="6" name="Picture 5">
            <a:extLst>
              <a:ext uri="{FF2B5EF4-FFF2-40B4-BE49-F238E27FC236}">
                <a16:creationId xmlns:a16="http://schemas.microsoft.com/office/drawing/2014/main" id="{44892AC8-D4DB-CCB7-38C1-04C53B54A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012" y="13146"/>
            <a:ext cx="5018988" cy="6762791"/>
          </a:xfrm>
          <a:prstGeom prst="rect">
            <a:avLst/>
          </a:prstGeom>
        </p:spPr>
      </p:pic>
    </p:spTree>
    <p:extLst>
      <p:ext uri="{BB962C8B-B14F-4D97-AF65-F5344CB8AC3E}">
        <p14:creationId xmlns:p14="http://schemas.microsoft.com/office/powerpoint/2010/main" val="33645381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22</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III. </a:t>
            </a:r>
            <a:r>
              <a:rPr lang="en-US" dirty="0" err="1"/>
              <a:t>Tóm</a:t>
            </a:r>
            <a:r>
              <a:rPr lang="en-US" dirty="0"/>
              <a:t> </a:t>
            </a:r>
            <a:r>
              <a:rPr lang="en-US" dirty="0" err="1"/>
              <a:t>tắt</a:t>
            </a:r>
            <a:r>
              <a:rPr lang="en-US" dirty="0"/>
              <a:t> </a:t>
            </a:r>
            <a:r>
              <a:rPr lang="en-US" dirty="0" err="1"/>
              <a:t>kết</a:t>
            </a:r>
            <a:r>
              <a:rPr lang="en-US" dirty="0"/>
              <a:t> </a:t>
            </a:r>
            <a:r>
              <a:rPr lang="en-US" dirty="0" err="1"/>
              <a:t>quả</a:t>
            </a:r>
            <a:r>
              <a:rPr lang="en-US" dirty="0"/>
              <a:t> </a:t>
            </a:r>
            <a:r>
              <a:rPr lang="en-US" dirty="0" err="1"/>
              <a:t>kiểm</a:t>
            </a:r>
            <a:r>
              <a:rPr lang="en-US" dirty="0"/>
              <a:t> </a:t>
            </a:r>
            <a:r>
              <a:rPr lang="en-US" dirty="0" err="1"/>
              <a:t>thử</a:t>
            </a:r>
            <a:endParaRPr lang="en-US" dirty="0"/>
          </a:p>
        </p:txBody>
      </p:sp>
      <p:sp>
        <p:nvSpPr>
          <p:cNvPr id="7" name="TextBox 6">
            <a:extLst>
              <a:ext uri="{FF2B5EF4-FFF2-40B4-BE49-F238E27FC236}">
                <a16:creationId xmlns:a16="http://schemas.microsoft.com/office/drawing/2014/main" id="{C7082E6B-49F5-0525-7180-FCEA0055E473}"/>
              </a:ext>
            </a:extLst>
          </p:cNvPr>
          <p:cNvSpPr txBox="1"/>
          <p:nvPr/>
        </p:nvSpPr>
        <p:spPr>
          <a:xfrm>
            <a:off x="254052" y="1632193"/>
            <a:ext cx="8291384" cy="2115131"/>
          </a:xfrm>
          <a:prstGeom prst="rect">
            <a:avLst/>
          </a:prstGeom>
          <a:noFill/>
        </p:spPr>
        <p:txBody>
          <a:bodyPr wrap="square">
            <a:spAutoFit/>
          </a:bodyPr>
          <a:lstStyle/>
          <a:p>
            <a:pPr algn="just">
              <a:lnSpc>
                <a:spcPct val="150000"/>
              </a:lnSpc>
            </a:pP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Các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thành</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phần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sẽ</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được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kiểm</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thử</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trong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giai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đoạn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kiểm</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thử</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bởi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người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viết</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phép</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kiểm</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thử</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Việc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kiểm</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thử</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được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tiến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hành</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ở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tất</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cả</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các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use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tương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ứng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với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các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chức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năng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dirty="0">
              <a:effectLst/>
              <a:latin typeface="Lato" panose="020F0502020204030203" pitchFamily="34" charset="0"/>
              <a:ea typeface="Lato" panose="020F0502020204030203" pitchFamily="34" charset="0"/>
              <a:cs typeface="Lato" panose="020F0502020204030203" pitchFamily="34" charset="0"/>
            </a:endParaRPr>
          </a:p>
          <a:p>
            <a:pPr algn="just">
              <a:lnSpc>
                <a:spcPct val="150000"/>
              </a:lnSpc>
              <a:spcAft>
                <a:spcPts val="1000"/>
              </a:spcAft>
            </a:pP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Những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lỗi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trong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quá</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trình</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kiểm</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thử</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sẽ</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được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ghi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lại</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và</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chỉnh</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sửa</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trong</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các</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phiên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bản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lần</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dirty="0" err="1">
                <a:solidFill>
                  <a:srgbClr val="000000"/>
                </a:solidFill>
                <a:effectLst/>
                <a:latin typeface="Lato" panose="020F0502020204030203" pitchFamily="34" charset="0"/>
                <a:ea typeface="Lato" panose="020F0502020204030203" pitchFamily="34" charset="0"/>
                <a:cs typeface="Lato" panose="020F0502020204030203" pitchFamily="34" charset="0"/>
              </a:rPr>
              <a:t>sau</a:t>
            </a:r>
            <a:r>
              <a:rPr lang="en-US" dirty="0">
                <a:solidFill>
                  <a:srgbClr val="000000"/>
                </a:solidFill>
                <a:effectLst/>
                <a:latin typeface="Lato" panose="020F0502020204030203" pitchFamily="34" charset="0"/>
                <a:ea typeface="Lato" panose="020F0502020204030203" pitchFamily="34" charset="0"/>
                <a:cs typeface="Lato" panose="020F0502020204030203" pitchFamily="34" charset="0"/>
              </a:rPr>
              <a:t>.</a:t>
            </a:r>
            <a:endParaRPr lang="en-US"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026524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23</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635896" cy="436098"/>
          </a:xfrm>
          <a:prstGeom prst="rect">
            <a:avLst/>
          </a:prstGeom>
        </p:spPr>
        <p:txBody>
          <a:bodyPr/>
          <a:lstStyle/>
          <a:p>
            <a:r>
              <a:rPr lang="en-US" dirty="0"/>
              <a:t>3.1. </a:t>
            </a:r>
            <a:r>
              <a:rPr lang="en-US" dirty="0" err="1"/>
              <a:t>Kết</a:t>
            </a:r>
            <a:r>
              <a:rPr lang="en-US" dirty="0"/>
              <a:t> </a:t>
            </a:r>
            <a:r>
              <a:rPr lang="en-US" dirty="0" err="1"/>
              <a:t>quả</a:t>
            </a:r>
            <a:r>
              <a:rPr lang="en-US" dirty="0"/>
              <a:t> </a:t>
            </a:r>
          </a:p>
        </p:txBody>
      </p:sp>
      <p:sp>
        <p:nvSpPr>
          <p:cNvPr id="3" name="Chart Placeholder 2">
            <a:extLst>
              <a:ext uri="{FF2B5EF4-FFF2-40B4-BE49-F238E27FC236}">
                <a16:creationId xmlns:a16="http://schemas.microsoft.com/office/drawing/2014/main" id="{C8196C5E-7B93-4E81-B617-CD97C06D6032}"/>
              </a:ext>
            </a:extLst>
          </p:cNvPr>
          <p:cNvSpPr>
            <a:spLocks noGrp="1"/>
          </p:cNvSpPr>
          <p:nvPr>
            <p:ph type="chart" sz="quarter" idx="4294967295"/>
          </p:nvPr>
        </p:nvSpPr>
        <p:spPr>
          <a:xfrm>
            <a:off x="247651" y="1406769"/>
            <a:ext cx="4324350" cy="4655894"/>
          </a:xfrm>
          <a:prstGeom prst="rect">
            <a:avLst/>
          </a:prstGeom>
        </p:spPr>
      </p:sp>
      <p:sp>
        <p:nvSpPr>
          <p:cNvPr id="4" name="Picture Placeholder 3">
            <a:extLst>
              <a:ext uri="{FF2B5EF4-FFF2-40B4-BE49-F238E27FC236}">
                <a16:creationId xmlns:a16="http://schemas.microsoft.com/office/drawing/2014/main" id="{377CB842-AD15-4F5A-8EF5-EBD6CE5F54A3}"/>
              </a:ext>
            </a:extLst>
          </p:cNvPr>
          <p:cNvSpPr>
            <a:spLocks noGrp="1"/>
          </p:cNvSpPr>
          <p:nvPr>
            <p:ph type="pic" sz="quarter" idx="4294967295"/>
          </p:nvPr>
        </p:nvSpPr>
        <p:spPr>
          <a:xfrm>
            <a:off x="4660869" y="1406769"/>
            <a:ext cx="4083844" cy="4656137"/>
          </a:xfrm>
          <a:prstGeom prst="rect">
            <a:avLst/>
          </a:prstGeom>
        </p:spPr>
      </p:sp>
      <p:pic>
        <p:nvPicPr>
          <p:cNvPr id="6" name="Picture 5">
            <a:extLst>
              <a:ext uri="{FF2B5EF4-FFF2-40B4-BE49-F238E27FC236}">
                <a16:creationId xmlns:a16="http://schemas.microsoft.com/office/drawing/2014/main" id="{9FABDC77-D9AC-0E7D-DA9E-E21800AC876F}"/>
              </a:ext>
            </a:extLst>
          </p:cNvPr>
          <p:cNvPicPr>
            <a:picLocks noChangeAspect="1"/>
          </p:cNvPicPr>
          <p:nvPr/>
        </p:nvPicPr>
        <p:blipFill>
          <a:blip r:embed="rId2"/>
          <a:stretch>
            <a:fillRect/>
          </a:stretch>
        </p:blipFill>
        <p:spPr>
          <a:xfrm>
            <a:off x="399287" y="2128823"/>
            <a:ext cx="8219484" cy="2753392"/>
          </a:xfrm>
          <a:prstGeom prst="rect">
            <a:avLst/>
          </a:prstGeom>
        </p:spPr>
      </p:pic>
    </p:spTree>
    <p:extLst>
      <p:ext uri="{BB962C8B-B14F-4D97-AF65-F5344CB8AC3E}">
        <p14:creationId xmlns:p14="http://schemas.microsoft.com/office/powerpoint/2010/main" val="2142465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44819D5-7FE3-42EE-1A72-70CB80C2B4EC}"/>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5" name="Title 4">
            <a:extLst>
              <a:ext uri="{FF2B5EF4-FFF2-40B4-BE49-F238E27FC236}">
                <a16:creationId xmlns:a16="http://schemas.microsoft.com/office/drawing/2014/main" id="{509077F7-826F-653F-A266-82350AE888C2}"/>
              </a:ext>
            </a:extLst>
          </p:cNvPr>
          <p:cNvSpPr>
            <a:spLocks noGrp="1"/>
          </p:cNvSpPr>
          <p:nvPr>
            <p:ph type="title"/>
          </p:nvPr>
        </p:nvSpPr>
        <p:spPr/>
        <p:txBody>
          <a:bodyPr/>
          <a:lstStyle/>
          <a:p>
            <a:r>
              <a:rPr lang="en-US" dirty="0"/>
              <a:t>3.2. </a:t>
            </a:r>
            <a:r>
              <a:rPr lang="en-US" dirty="0" err="1"/>
              <a:t>Kiểm</a:t>
            </a:r>
            <a:r>
              <a:rPr lang="en-US" dirty="0"/>
              <a:t> </a:t>
            </a:r>
            <a:r>
              <a:rPr lang="en-US" dirty="0" err="1"/>
              <a:t>thử</a:t>
            </a:r>
            <a:r>
              <a:rPr lang="en-US" dirty="0"/>
              <a:t> </a:t>
            </a:r>
            <a:r>
              <a:rPr lang="en-US" dirty="0" err="1"/>
              <a:t>tĩnh</a:t>
            </a:r>
            <a:endParaRPr lang="en-US" dirty="0"/>
          </a:p>
        </p:txBody>
      </p:sp>
      <p:sp>
        <p:nvSpPr>
          <p:cNvPr id="9" name="TextBox 8">
            <a:extLst>
              <a:ext uri="{FF2B5EF4-FFF2-40B4-BE49-F238E27FC236}">
                <a16:creationId xmlns:a16="http://schemas.microsoft.com/office/drawing/2014/main" id="{55CAB239-1126-FAC9-32A3-7409B51A32E6}"/>
              </a:ext>
            </a:extLst>
          </p:cNvPr>
          <p:cNvSpPr txBox="1"/>
          <p:nvPr/>
        </p:nvSpPr>
        <p:spPr>
          <a:xfrm>
            <a:off x="471504" y="1528875"/>
            <a:ext cx="8453279" cy="2530629"/>
          </a:xfrm>
          <a:prstGeom prst="rect">
            <a:avLst/>
          </a:prstGeom>
          <a:noFill/>
        </p:spPr>
        <p:txBody>
          <a:bodyPr wrap="square">
            <a:spAutoFit/>
          </a:bodyPr>
          <a:lstStyle/>
          <a:p>
            <a:pPr marL="457200" marR="911225" indent="448945" algn="just">
              <a:lnSpc>
                <a:spcPct val="150000"/>
              </a:lnSpc>
              <a:spcBef>
                <a:spcPts val="210"/>
              </a:spcBef>
              <a:spcAft>
                <a:spcPts val="0"/>
              </a:spcAft>
            </a:pPr>
            <a:r>
              <a:rPr lang="vi-VN" sz="1800" dirty="0">
                <a:effectLst/>
                <a:latin typeface="Lato" panose="020F0502020204030203" pitchFamily="34" charset="0"/>
                <a:ea typeface="Lato" panose="020F0502020204030203" pitchFamily="34" charset="0"/>
                <a:cs typeface="Lato" panose="020F0502020204030203" pitchFamily="34" charset="0"/>
              </a:rPr>
              <a:t>Sau khi các thành phần đã được code hoàn thiện, trước khi đưa cho nhóm đảm bảo chất lượng kiểm thử, đoạn mã sẽ được đọc bởi ít nhất một nhóm khác (không phải người phát triển phần mềm) để xác định lỗi hoặc thiếu xót. Nếu vấn đề được tìm thấy, đoạn code sẽ được trả cho nhà phát triển để sửa chúng. Sau khi sửa xong, chúng sẽ được kiểm thử lại.</a:t>
            </a:r>
            <a:endParaRPr lang="en-US" sz="1400" dirty="0">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2795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IV. SƠ ĐỒ TRIỂN KHAI HỆ THỐNG</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514350" indent="-514350">
              <a:buAutoNum type="arabicPeriod"/>
            </a:pPr>
            <a:r>
              <a:rPr lang="en-US" dirty="0" err="1"/>
              <a:t>Mô</a:t>
            </a:r>
            <a:r>
              <a:rPr lang="en-US" dirty="0"/>
              <a:t> </a:t>
            </a:r>
            <a:r>
              <a:rPr lang="en-US" dirty="0" err="1"/>
              <a:t>tả</a:t>
            </a:r>
            <a:r>
              <a:rPr lang="en-US" dirty="0"/>
              <a:t>: </a:t>
            </a:r>
          </a:p>
          <a:p>
            <a:pPr marL="342900" lvl="0" indent="-342900" fontAlgn="base">
              <a:lnSpc>
                <a:spcPct val="150000"/>
              </a:lnSpc>
              <a:buSzPts val="1000"/>
              <a:buFont typeface="Symbol" panose="05050102010706020507" pitchFamily="18" charset="2"/>
              <a:buChar char=""/>
              <a:tabLst>
                <a:tab pos="457200" algn="l"/>
              </a:tabLst>
            </a:pPr>
            <a:r>
              <a:rPr lang="vi-VN" sz="1800" dirty="0">
                <a:effectLst/>
              </a:rPr>
              <a:t>Client’s PC là hệ thống máy tính của người truy cập, chứa các trình duyệt brower để hiển thị trang web của hệ thống.</a:t>
            </a:r>
            <a:r>
              <a:rPr lang="en-US" sz="1800" dirty="0">
                <a:effectLst/>
              </a:rPr>
              <a:t> </a:t>
            </a:r>
          </a:p>
          <a:p>
            <a:pPr marL="342900" lvl="0" indent="-342900" fontAlgn="base">
              <a:lnSpc>
                <a:spcPct val="150000"/>
              </a:lnSpc>
              <a:buSzPts val="1000"/>
              <a:buFont typeface="Symbol" panose="05050102010706020507" pitchFamily="18" charset="2"/>
              <a:buChar char=""/>
              <a:tabLst>
                <a:tab pos="457200" algn="l"/>
              </a:tabLst>
            </a:pPr>
            <a:r>
              <a:rPr lang="vi-VN" sz="1800" dirty="0">
                <a:effectLst/>
              </a:rPr>
              <a:t>Web Server chứa các ứng dụng cho người truy cập, trình điều khiển, và các giao diện hệ thống. Trong đó:</a:t>
            </a:r>
            <a:r>
              <a:rPr lang="en-US" sz="1800" dirty="0">
                <a:effectLst/>
              </a:rPr>
              <a:t> </a:t>
            </a:r>
          </a:p>
          <a:p>
            <a:pPr marL="342900" lvl="0" indent="-342900" fontAlgn="base">
              <a:lnSpc>
                <a:spcPct val="150000"/>
              </a:lnSpc>
              <a:buSzPts val="1000"/>
              <a:buFont typeface="Symbol" panose="05050102010706020507" pitchFamily="18" charset="2"/>
              <a:buChar char=""/>
              <a:tabLst>
                <a:tab pos="457200" algn="l"/>
              </a:tabLst>
            </a:pPr>
            <a:r>
              <a:rPr lang="vi-VN" sz="1800" dirty="0">
                <a:effectLst/>
              </a:rPr>
              <a:t>Views chứa giao diện hệ thống.</a:t>
            </a:r>
            <a:r>
              <a:rPr lang="en-US" sz="1800" dirty="0">
                <a:effectLst/>
              </a:rPr>
              <a:t> </a:t>
            </a:r>
          </a:p>
          <a:p>
            <a:pPr marL="342900" lvl="0" indent="-342900" fontAlgn="base">
              <a:lnSpc>
                <a:spcPct val="150000"/>
              </a:lnSpc>
              <a:buSzPts val="1000"/>
              <a:buFont typeface="Symbol" panose="05050102010706020507" pitchFamily="18" charset="2"/>
              <a:buChar char=""/>
              <a:tabLst>
                <a:tab pos="457200" algn="l"/>
              </a:tabLst>
            </a:pPr>
            <a:r>
              <a:rPr lang="vi-VN" sz="1800" dirty="0">
                <a:effectLst/>
              </a:rPr>
              <a:t>Controller chứa các trình điều khiển.</a:t>
            </a:r>
            <a:r>
              <a:rPr lang="en-US" sz="1800" dirty="0">
                <a:effectLst/>
              </a:rPr>
              <a:t> </a:t>
            </a:r>
          </a:p>
          <a:p>
            <a:pPr marL="342900" lvl="0" indent="-342900" fontAlgn="base">
              <a:lnSpc>
                <a:spcPct val="150000"/>
              </a:lnSpc>
              <a:buSzPts val="1000"/>
              <a:buFont typeface="Symbol" panose="05050102010706020507" pitchFamily="18" charset="2"/>
              <a:buChar char=""/>
              <a:tabLst>
                <a:tab pos="457200" algn="l"/>
              </a:tabLst>
            </a:pPr>
            <a:r>
              <a:rPr lang="vi-VN" sz="1800" dirty="0">
                <a:effectLst/>
              </a:rPr>
              <a:t>Database là nơi lưu trữ cơ sở dữ liệu của hệ thống.</a:t>
            </a:r>
            <a:r>
              <a:rPr lang="en-US" sz="1800" dirty="0">
                <a:effectLst/>
              </a:rPr>
              <a:t> </a:t>
            </a:r>
          </a:p>
        </p:txBody>
      </p:sp>
    </p:spTree>
    <p:extLst>
      <p:ext uri="{BB962C8B-B14F-4D97-AF65-F5344CB8AC3E}">
        <p14:creationId xmlns:p14="http://schemas.microsoft.com/office/powerpoint/2010/main" val="275135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C5EA5-474B-18F3-4FA9-911E3A71E213}"/>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B312984F-8404-DCE4-D0ED-1DA95E4A784E}"/>
              </a:ext>
            </a:extLst>
          </p:cNvPr>
          <p:cNvSpPr>
            <a:spLocks noGrp="1"/>
          </p:cNvSpPr>
          <p:nvPr>
            <p:ph type="title"/>
          </p:nvPr>
        </p:nvSpPr>
        <p:spPr/>
        <p:txBody>
          <a:bodyPr/>
          <a:lstStyle/>
          <a:p>
            <a:r>
              <a:rPr lang="en-US" dirty="0"/>
              <a:t>2. Giao </a:t>
            </a:r>
            <a:r>
              <a:rPr lang="en-US" dirty="0" err="1"/>
              <a:t>diện</a:t>
            </a:r>
            <a:r>
              <a:rPr lang="en-US" dirty="0"/>
              <a:t> </a:t>
            </a:r>
            <a:r>
              <a:rPr lang="en-US" dirty="0" err="1"/>
              <a:t>phần</a:t>
            </a:r>
            <a:r>
              <a:rPr lang="en-US" dirty="0"/>
              <a:t> </a:t>
            </a:r>
            <a:r>
              <a:rPr lang="en-US" dirty="0" err="1"/>
              <a:t>mềm</a:t>
            </a:r>
            <a:endParaRPr lang="en-US" dirty="0"/>
          </a:p>
        </p:txBody>
      </p:sp>
      <p:sp>
        <p:nvSpPr>
          <p:cNvPr id="4" name="Text Placeholder 3">
            <a:extLst>
              <a:ext uri="{FF2B5EF4-FFF2-40B4-BE49-F238E27FC236}">
                <a16:creationId xmlns:a16="http://schemas.microsoft.com/office/drawing/2014/main" id="{8822F45A-A308-25E0-76A0-F688B2A1FAE3}"/>
              </a:ext>
            </a:extLst>
          </p:cNvPr>
          <p:cNvSpPr>
            <a:spLocks noGrp="1"/>
          </p:cNvSpPr>
          <p:nvPr>
            <p:ph type="body" sz="quarter" idx="13"/>
          </p:nvPr>
        </p:nvSpPr>
        <p:spPr>
          <a:xfrm>
            <a:off x="469900" y="864643"/>
            <a:ext cx="8674100" cy="6364389"/>
          </a:xfrm>
        </p:spPr>
        <p:txBody>
          <a:bodyPr/>
          <a:lstStyle/>
          <a:p>
            <a:r>
              <a:rPr lang="en-US" sz="1800" dirty="0" err="1"/>
              <a:t>Màn</a:t>
            </a:r>
            <a:r>
              <a:rPr lang="en-US" sz="1800" dirty="0"/>
              <a:t> Homepage</a:t>
            </a:r>
          </a:p>
          <a:p>
            <a:r>
              <a:rPr lang="en-US" sz="1800" dirty="0" err="1"/>
              <a:t>Màn</a:t>
            </a:r>
            <a:r>
              <a:rPr lang="en-US" sz="1800" dirty="0"/>
              <a:t> </a:t>
            </a:r>
            <a:r>
              <a:rPr lang="en-US" sz="1800" dirty="0" err="1"/>
              <a:t>Đăng</a:t>
            </a:r>
            <a:r>
              <a:rPr lang="en-US" sz="1800" dirty="0"/>
              <a:t> </a:t>
            </a:r>
            <a:r>
              <a:rPr lang="en-US" sz="1800" dirty="0" err="1"/>
              <a:t>nhập</a:t>
            </a:r>
            <a:endParaRPr lang="en-US" sz="1800" dirty="0"/>
          </a:p>
          <a:p>
            <a:r>
              <a:rPr lang="en-US" sz="1800" dirty="0" err="1"/>
              <a:t>Màn</a:t>
            </a:r>
            <a:r>
              <a:rPr lang="en-US" sz="1800" dirty="0"/>
              <a:t> </a:t>
            </a:r>
            <a:r>
              <a:rPr lang="en-US" sz="1800" dirty="0" err="1"/>
              <a:t>Đăng</a:t>
            </a:r>
            <a:r>
              <a:rPr lang="en-US" sz="1800" dirty="0"/>
              <a:t> </a:t>
            </a:r>
            <a:r>
              <a:rPr lang="en-US" sz="1800" dirty="0" err="1"/>
              <a:t>ký</a:t>
            </a:r>
            <a:endParaRPr lang="en-US" sz="1800" dirty="0"/>
          </a:p>
          <a:p>
            <a:r>
              <a:rPr lang="en-US" sz="1800" dirty="0" err="1"/>
              <a:t>Màn</a:t>
            </a:r>
            <a:r>
              <a:rPr lang="en-US" sz="1800" dirty="0"/>
              <a:t> </a:t>
            </a:r>
            <a:r>
              <a:rPr lang="en-US" sz="1800" dirty="0" err="1"/>
              <a:t>nội</a:t>
            </a:r>
            <a:r>
              <a:rPr lang="en-US" sz="1800" dirty="0"/>
              <a:t> dung </a:t>
            </a:r>
            <a:r>
              <a:rPr lang="en-US" sz="1800" dirty="0" err="1"/>
              <a:t>khóa</a:t>
            </a:r>
            <a:r>
              <a:rPr lang="en-US" sz="1800" dirty="0"/>
              <a:t> </a:t>
            </a:r>
            <a:r>
              <a:rPr lang="en-US" sz="1800" dirty="0" err="1"/>
              <a:t>học</a:t>
            </a:r>
            <a:endParaRPr lang="en-US" sz="1800" dirty="0"/>
          </a:p>
          <a:p>
            <a:r>
              <a:rPr lang="en-US" sz="1800" dirty="0" err="1"/>
              <a:t>Danh</a:t>
            </a:r>
            <a:r>
              <a:rPr lang="en-US" sz="1800" dirty="0"/>
              <a:t> </a:t>
            </a:r>
            <a:r>
              <a:rPr lang="en-US" sz="1800" dirty="0" err="1"/>
              <a:t>sách</a:t>
            </a:r>
            <a:r>
              <a:rPr lang="en-US" sz="1800" dirty="0"/>
              <a:t> Quiz </a:t>
            </a:r>
            <a:r>
              <a:rPr lang="en-US" sz="1800" dirty="0" err="1"/>
              <a:t>của</a:t>
            </a:r>
            <a:r>
              <a:rPr lang="en-US" sz="1800" dirty="0"/>
              <a:t> </a:t>
            </a:r>
            <a:r>
              <a:rPr lang="en-US" sz="1800" dirty="0" err="1"/>
              <a:t>sinh</a:t>
            </a:r>
            <a:r>
              <a:rPr lang="en-US" sz="1800" dirty="0"/>
              <a:t> </a:t>
            </a:r>
            <a:r>
              <a:rPr lang="en-US" sz="1800" dirty="0" err="1"/>
              <a:t>viên</a:t>
            </a:r>
            <a:endParaRPr lang="en-US" sz="1800" dirty="0"/>
          </a:p>
          <a:p>
            <a:r>
              <a:rPr lang="en-US" sz="1800" dirty="0" err="1"/>
              <a:t>Danh</a:t>
            </a:r>
            <a:r>
              <a:rPr lang="en-US" sz="1800" dirty="0"/>
              <a:t> </a:t>
            </a:r>
            <a:r>
              <a:rPr lang="en-US" sz="1800" dirty="0" err="1"/>
              <a:t>sách</a:t>
            </a:r>
            <a:r>
              <a:rPr lang="en-US" sz="1800" dirty="0"/>
              <a:t> </a:t>
            </a:r>
            <a:r>
              <a:rPr lang="en-US" sz="1800" dirty="0" err="1"/>
              <a:t>khóa</a:t>
            </a:r>
            <a:r>
              <a:rPr lang="en-US" sz="1800" dirty="0"/>
              <a:t> </a:t>
            </a:r>
            <a:r>
              <a:rPr lang="en-US" sz="1800" dirty="0" err="1"/>
              <a:t>học</a:t>
            </a:r>
            <a:r>
              <a:rPr lang="en-US" sz="1800" dirty="0"/>
              <a:t> </a:t>
            </a:r>
            <a:r>
              <a:rPr lang="en-US" sz="1800" dirty="0" err="1"/>
              <a:t>của</a:t>
            </a:r>
            <a:r>
              <a:rPr lang="en-US" sz="1800" dirty="0"/>
              <a:t> </a:t>
            </a:r>
            <a:r>
              <a:rPr lang="en-US" sz="1800" dirty="0" err="1"/>
              <a:t>sinh</a:t>
            </a:r>
            <a:r>
              <a:rPr lang="en-US" sz="1800" dirty="0"/>
              <a:t> </a:t>
            </a:r>
            <a:r>
              <a:rPr lang="en-US" sz="1800" dirty="0" err="1"/>
              <a:t>viên</a:t>
            </a:r>
            <a:endParaRPr lang="en-US" sz="1800" dirty="0"/>
          </a:p>
          <a:p>
            <a:r>
              <a:rPr lang="en-US" sz="1800" dirty="0" err="1"/>
              <a:t>Màn</a:t>
            </a:r>
            <a:r>
              <a:rPr lang="en-US" sz="1800" dirty="0"/>
              <a:t> </a:t>
            </a:r>
            <a:r>
              <a:rPr lang="en-US" sz="1800" dirty="0" err="1"/>
              <a:t>kết</a:t>
            </a:r>
            <a:r>
              <a:rPr lang="en-US" sz="1800" dirty="0"/>
              <a:t> </a:t>
            </a:r>
            <a:r>
              <a:rPr lang="en-US" sz="1800" dirty="0" err="1"/>
              <a:t>quả</a:t>
            </a:r>
            <a:r>
              <a:rPr lang="en-US" sz="1800" dirty="0"/>
              <a:t> </a:t>
            </a:r>
            <a:r>
              <a:rPr lang="en-US" sz="1800" dirty="0" err="1"/>
              <a:t>điểm</a:t>
            </a:r>
            <a:r>
              <a:rPr lang="en-US" sz="1800" dirty="0"/>
              <a:t> </a:t>
            </a:r>
            <a:r>
              <a:rPr lang="en-US" sz="1800" dirty="0" err="1"/>
              <a:t>thi</a:t>
            </a:r>
            <a:r>
              <a:rPr lang="en-US" sz="1800" dirty="0"/>
              <a:t> </a:t>
            </a:r>
            <a:r>
              <a:rPr lang="en-US" sz="1800" dirty="0" err="1"/>
              <a:t>của</a:t>
            </a:r>
            <a:r>
              <a:rPr lang="en-US" sz="1800" dirty="0"/>
              <a:t> </a:t>
            </a:r>
            <a:r>
              <a:rPr lang="en-US" sz="1800" dirty="0" err="1"/>
              <a:t>sinh</a:t>
            </a:r>
            <a:r>
              <a:rPr lang="en-US" sz="1800" dirty="0"/>
              <a:t> </a:t>
            </a:r>
            <a:r>
              <a:rPr lang="en-US" sz="1800" dirty="0" err="1"/>
              <a:t>viên</a:t>
            </a:r>
            <a:endParaRPr lang="en-US" sz="1800" dirty="0"/>
          </a:p>
          <a:p>
            <a:r>
              <a:rPr lang="en-US" sz="1800" dirty="0" err="1"/>
              <a:t>Màn</a:t>
            </a:r>
            <a:r>
              <a:rPr lang="en-US" sz="1800" dirty="0"/>
              <a:t> </a:t>
            </a:r>
            <a:r>
              <a:rPr lang="en-US" sz="1800" dirty="0" err="1"/>
              <a:t>chỉnh</a:t>
            </a:r>
            <a:r>
              <a:rPr lang="en-US" sz="1800" dirty="0"/>
              <a:t> </a:t>
            </a:r>
            <a:r>
              <a:rPr lang="en-US" sz="1800" dirty="0" err="1"/>
              <a:t>sửa</a:t>
            </a:r>
            <a:r>
              <a:rPr lang="en-US" sz="1800" dirty="0"/>
              <a:t> </a:t>
            </a:r>
            <a:r>
              <a:rPr lang="en-US" sz="1800" dirty="0" err="1"/>
              <a:t>thông</a:t>
            </a:r>
            <a:r>
              <a:rPr lang="en-US" sz="1800" dirty="0"/>
              <a:t> tin </a:t>
            </a:r>
            <a:r>
              <a:rPr lang="en-US" sz="1800" dirty="0" err="1"/>
              <a:t>cá</a:t>
            </a:r>
            <a:r>
              <a:rPr lang="en-US" sz="1800" dirty="0"/>
              <a:t> </a:t>
            </a:r>
            <a:r>
              <a:rPr lang="en-US" sz="1800" dirty="0" err="1"/>
              <a:t>nhân</a:t>
            </a:r>
            <a:endParaRPr lang="en-US" sz="1800" dirty="0"/>
          </a:p>
          <a:p>
            <a:r>
              <a:rPr lang="en-US" sz="1800" dirty="0" err="1"/>
              <a:t>Màn</a:t>
            </a:r>
            <a:r>
              <a:rPr lang="en-US" sz="1800" dirty="0"/>
              <a:t> </a:t>
            </a:r>
            <a:r>
              <a:rPr lang="en-US" sz="1800" dirty="0" err="1"/>
              <a:t>quản</a:t>
            </a:r>
            <a:r>
              <a:rPr lang="en-US" sz="1800" dirty="0"/>
              <a:t> </a:t>
            </a:r>
            <a:r>
              <a:rPr lang="en-US" sz="1800" dirty="0" err="1"/>
              <a:t>lý</a:t>
            </a:r>
            <a:r>
              <a:rPr lang="en-US" sz="1800" dirty="0"/>
              <a:t> </a:t>
            </a:r>
            <a:r>
              <a:rPr lang="en-US" sz="1800" dirty="0" err="1"/>
              <a:t>khóa</a:t>
            </a:r>
            <a:r>
              <a:rPr lang="en-US" sz="1800" dirty="0"/>
              <a:t> </a:t>
            </a:r>
            <a:r>
              <a:rPr lang="en-US" sz="1800" dirty="0" err="1"/>
              <a:t>học</a:t>
            </a:r>
            <a:r>
              <a:rPr lang="en-US" sz="1800" dirty="0"/>
              <a:t> </a:t>
            </a:r>
            <a:r>
              <a:rPr lang="en-US" sz="1800" dirty="0" err="1"/>
              <a:t>của</a:t>
            </a:r>
            <a:r>
              <a:rPr lang="en-US" sz="1800" dirty="0"/>
              <a:t> </a:t>
            </a:r>
            <a:r>
              <a:rPr lang="en-US" sz="1800" dirty="0" err="1"/>
              <a:t>giáo</a:t>
            </a:r>
            <a:r>
              <a:rPr lang="en-US" sz="1800" dirty="0"/>
              <a:t> </a:t>
            </a:r>
            <a:r>
              <a:rPr lang="en-US" sz="1800" dirty="0" err="1"/>
              <a:t>viên</a:t>
            </a:r>
            <a:endParaRPr lang="en-US" sz="1800" dirty="0"/>
          </a:p>
          <a:p>
            <a:r>
              <a:rPr lang="en-US" sz="1800" dirty="0" err="1"/>
              <a:t>Màn</a:t>
            </a:r>
            <a:r>
              <a:rPr lang="en-US" sz="1800" dirty="0"/>
              <a:t> </a:t>
            </a:r>
            <a:r>
              <a:rPr lang="en-US" sz="1800" dirty="0" err="1"/>
              <a:t>tạo</a:t>
            </a:r>
            <a:r>
              <a:rPr lang="en-US" sz="1800" dirty="0"/>
              <a:t> </a:t>
            </a:r>
            <a:r>
              <a:rPr lang="en-US" sz="1800" dirty="0" err="1"/>
              <a:t>khóa</a:t>
            </a:r>
            <a:r>
              <a:rPr lang="en-US" sz="1800" dirty="0"/>
              <a:t> </a:t>
            </a:r>
            <a:r>
              <a:rPr lang="en-US" sz="1800" dirty="0" err="1"/>
              <a:t>học</a:t>
            </a:r>
            <a:endParaRPr lang="en-US" sz="1800" dirty="0"/>
          </a:p>
          <a:p>
            <a:r>
              <a:rPr lang="en-US" sz="1800" dirty="0" err="1"/>
              <a:t>Màn</a:t>
            </a:r>
            <a:r>
              <a:rPr lang="en-US" sz="1800" dirty="0"/>
              <a:t> </a:t>
            </a:r>
            <a:r>
              <a:rPr lang="en-US" sz="1800" dirty="0" err="1"/>
              <a:t>quản</a:t>
            </a:r>
            <a:r>
              <a:rPr lang="en-US" sz="1800" dirty="0"/>
              <a:t> </a:t>
            </a:r>
            <a:r>
              <a:rPr lang="en-US" sz="1800" dirty="0" err="1"/>
              <a:t>lý</a:t>
            </a:r>
            <a:r>
              <a:rPr lang="en-US" sz="1800" dirty="0"/>
              <a:t> quiz</a:t>
            </a:r>
          </a:p>
          <a:p>
            <a:r>
              <a:rPr lang="en-US" sz="1800" dirty="0" err="1"/>
              <a:t>Xem</a:t>
            </a:r>
            <a:r>
              <a:rPr lang="en-US" sz="1800" dirty="0"/>
              <a:t> </a:t>
            </a:r>
            <a:r>
              <a:rPr lang="en-US" sz="1800" dirty="0" err="1"/>
              <a:t>kết</a:t>
            </a:r>
            <a:r>
              <a:rPr lang="en-US" sz="1800" dirty="0"/>
              <a:t> </a:t>
            </a:r>
            <a:r>
              <a:rPr lang="en-US" sz="1800" dirty="0" err="1"/>
              <a:t>quả</a:t>
            </a:r>
            <a:r>
              <a:rPr lang="en-US" sz="1800" dirty="0"/>
              <a:t> </a:t>
            </a:r>
            <a:r>
              <a:rPr lang="en-US" sz="1800" dirty="0" err="1"/>
              <a:t>làm</a:t>
            </a:r>
            <a:r>
              <a:rPr lang="en-US" sz="1800" dirty="0"/>
              <a:t> </a:t>
            </a:r>
            <a:r>
              <a:rPr lang="en-US" sz="1800" dirty="0" err="1"/>
              <a:t>bài</a:t>
            </a:r>
            <a:r>
              <a:rPr lang="en-US" sz="1800" dirty="0"/>
              <a:t> </a:t>
            </a:r>
            <a:r>
              <a:rPr lang="en-US" sz="1800" dirty="0" err="1"/>
              <a:t>của</a:t>
            </a:r>
            <a:r>
              <a:rPr lang="en-US" sz="1800" dirty="0"/>
              <a:t> </a:t>
            </a:r>
            <a:r>
              <a:rPr lang="en-US" sz="1800" dirty="0" err="1"/>
              <a:t>sinh</a:t>
            </a:r>
            <a:r>
              <a:rPr lang="en-US" sz="1800" dirty="0"/>
              <a:t> </a:t>
            </a:r>
            <a:r>
              <a:rPr lang="en-US" sz="1800" dirty="0" err="1"/>
              <a:t>viên</a:t>
            </a:r>
            <a:endParaRPr lang="en-US" sz="1800" dirty="0"/>
          </a:p>
          <a:p>
            <a:r>
              <a:rPr lang="en-US" sz="1800" dirty="0" err="1"/>
              <a:t>Màn</a:t>
            </a:r>
            <a:r>
              <a:rPr lang="en-US" sz="1800" dirty="0"/>
              <a:t> </a:t>
            </a:r>
            <a:r>
              <a:rPr lang="en-US" sz="1800" dirty="0" err="1"/>
              <a:t>người</a:t>
            </a:r>
            <a:r>
              <a:rPr lang="en-US" sz="1800" dirty="0"/>
              <a:t> </a:t>
            </a:r>
            <a:r>
              <a:rPr lang="en-US" sz="1800" dirty="0" err="1"/>
              <a:t>quản</a:t>
            </a:r>
            <a:r>
              <a:rPr lang="en-US" sz="1800" dirty="0"/>
              <a:t> </a:t>
            </a:r>
            <a:r>
              <a:rPr lang="en-US" sz="1800" dirty="0" err="1"/>
              <a:t>trị</a:t>
            </a:r>
            <a:endParaRPr lang="en-US" sz="1800" dirty="0"/>
          </a:p>
          <a:p>
            <a:r>
              <a:rPr lang="en-US" sz="1800" dirty="0" err="1"/>
              <a:t>Danh</a:t>
            </a:r>
            <a:r>
              <a:rPr lang="en-US" sz="1800" dirty="0"/>
              <a:t> </a:t>
            </a:r>
            <a:r>
              <a:rPr lang="en-US" sz="1800" dirty="0" err="1"/>
              <a:t>sách</a:t>
            </a:r>
            <a:r>
              <a:rPr lang="en-US" sz="1800" dirty="0"/>
              <a:t> user</a:t>
            </a:r>
          </a:p>
          <a:p>
            <a:r>
              <a:rPr lang="en-US" sz="1800" dirty="0" err="1"/>
              <a:t>Màn</a:t>
            </a:r>
            <a:r>
              <a:rPr lang="en-US" sz="1800" dirty="0"/>
              <a:t> </a:t>
            </a:r>
            <a:r>
              <a:rPr lang="en-US" sz="1800" dirty="0" err="1"/>
              <a:t>quản</a:t>
            </a:r>
            <a:r>
              <a:rPr lang="en-US" sz="1800" dirty="0"/>
              <a:t> </a:t>
            </a:r>
            <a:r>
              <a:rPr lang="en-US" sz="1800" dirty="0" err="1"/>
              <a:t>lý</a:t>
            </a:r>
            <a:r>
              <a:rPr lang="en-US" sz="1800" dirty="0"/>
              <a:t> </a:t>
            </a:r>
            <a:r>
              <a:rPr lang="en-US" sz="1800" dirty="0" err="1"/>
              <a:t>môn</a:t>
            </a:r>
            <a:r>
              <a:rPr lang="en-US" sz="1800" dirty="0"/>
              <a:t> </a:t>
            </a:r>
            <a:r>
              <a:rPr lang="en-US" sz="1800" dirty="0" err="1"/>
              <a:t>học</a:t>
            </a:r>
            <a:endParaRPr lang="en-US" sz="1800" dirty="0"/>
          </a:p>
          <a:p>
            <a:endParaRPr lang="en-US" sz="1800" dirty="0"/>
          </a:p>
        </p:txBody>
      </p:sp>
    </p:spTree>
    <p:extLst>
      <p:ext uri="{BB962C8B-B14F-4D97-AF65-F5344CB8AC3E}">
        <p14:creationId xmlns:p14="http://schemas.microsoft.com/office/powerpoint/2010/main" val="271569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360B2E-C18D-1107-95BB-5B5FDAF2090A}"/>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4021ECFA-B81B-3F56-04D5-0EBB2DC2D4B8}"/>
              </a:ext>
            </a:extLst>
          </p:cNvPr>
          <p:cNvSpPr>
            <a:spLocks noGrp="1"/>
          </p:cNvSpPr>
          <p:nvPr>
            <p:ph type="title"/>
          </p:nvPr>
        </p:nvSpPr>
        <p:spPr/>
        <p:txBody>
          <a:bodyPr/>
          <a:lstStyle/>
          <a:p>
            <a:r>
              <a:rPr lang="en-US" sz="1800" dirty="0" err="1">
                <a:effectLst/>
                <a:latin typeface="Times New Roman" panose="02020603050405020304" pitchFamily="18" charset="0"/>
                <a:ea typeface="Arial" panose="020B0604020202020204" pitchFamily="34" charset="0"/>
              </a:rPr>
              <a:t>Màn</a:t>
            </a:r>
            <a:r>
              <a:rPr lang="en-US" sz="1800" dirty="0">
                <a:effectLst/>
                <a:latin typeface="Times New Roman" panose="02020603050405020304" pitchFamily="18" charset="0"/>
                <a:ea typeface="Arial" panose="020B0604020202020204" pitchFamily="34" charset="0"/>
              </a:rPr>
              <a:t> Homepage</a:t>
            </a:r>
            <a:endParaRPr lang="en-US" dirty="0"/>
          </a:p>
        </p:txBody>
      </p:sp>
      <p:sp>
        <p:nvSpPr>
          <p:cNvPr id="4" name="Text Placeholder 3">
            <a:extLst>
              <a:ext uri="{FF2B5EF4-FFF2-40B4-BE49-F238E27FC236}">
                <a16:creationId xmlns:a16="http://schemas.microsoft.com/office/drawing/2014/main" id="{2D775694-1643-97B2-02BF-77AC9337FB3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C77EF220-00C3-5983-17DD-80277119BC70}"/>
              </a:ext>
            </a:extLst>
          </p:cNvPr>
          <p:cNvPicPr>
            <a:picLocks noChangeAspect="1"/>
          </p:cNvPicPr>
          <p:nvPr/>
        </p:nvPicPr>
        <p:blipFill>
          <a:blip r:embed="rId2"/>
          <a:stretch>
            <a:fillRect/>
          </a:stretch>
        </p:blipFill>
        <p:spPr>
          <a:xfrm>
            <a:off x="366479" y="1433385"/>
            <a:ext cx="8515540" cy="4662616"/>
          </a:xfrm>
          <a:prstGeom prst="rect">
            <a:avLst/>
          </a:prstGeom>
        </p:spPr>
      </p:pic>
    </p:spTree>
    <p:extLst>
      <p:ext uri="{BB962C8B-B14F-4D97-AF65-F5344CB8AC3E}">
        <p14:creationId xmlns:p14="http://schemas.microsoft.com/office/powerpoint/2010/main" val="3632845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A4BF09-162F-725E-881C-3962E9D67349}"/>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E5B94802-40FD-7C40-40F5-A60E4E1F7DF1}"/>
              </a:ext>
            </a:extLst>
          </p:cNvPr>
          <p:cNvSpPr>
            <a:spLocks noGrp="1"/>
          </p:cNvSpPr>
          <p:nvPr>
            <p:ph type="title"/>
          </p:nvPr>
        </p:nvSpPr>
        <p:spPr/>
        <p:txBody>
          <a:bodyPr/>
          <a:lstStyle/>
          <a:p>
            <a:r>
              <a:rPr lang="en-US" dirty="0" err="1"/>
              <a:t>Màn</a:t>
            </a:r>
            <a:r>
              <a:rPr lang="en-US" dirty="0"/>
              <a:t> </a:t>
            </a:r>
            <a:r>
              <a:rPr lang="en-US" dirty="0" err="1"/>
              <a:t>đăng</a:t>
            </a:r>
            <a:r>
              <a:rPr lang="en-US" dirty="0"/>
              <a:t> </a:t>
            </a:r>
            <a:r>
              <a:rPr lang="en-US" dirty="0" err="1"/>
              <a:t>nhập</a:t>
            </a:r>
            <a:r>
              <a:rPr lang="en-US" dirty="0"/>
              <a:t>: </a:t>
            </a:r>
          </a:p>
        </p:txBody>
      </p:sp>
      <p:sp>
        <p:nvSpPr>
          <p:cNvPr id="4" name="Text Placeholder 3">
            <a:extLst>
              <a:ext uri="{FF2B5EF4-FFF2-40B4-BE49-F238E27FC236}">
                <a16:creationId xmlns:a16="http://schemas.microsoft.com/office/drawing/2014/main" id="{E22BCFDE-6A02-3CD5-BD17-051C8CADE71B}"/>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673F0BF1-D036-F901-9110-E7FE7F096A13}"/>
              </a:ext>
            </a:extLst>
          </p:cNvPr>
          <p:cNvPicPr>
            <a:picLocks noChangeAspect="1"/>
          </p:cNvPicPr>
          <p:nvPr/>
        </p:nvPicPr>
        <p:blipFill>
          <a:blip r:embed="rId2"/>
          <a:stretch>
            <a:fillRect/>
          </a:stretch>
        </p:blipFill>
        <p:spPr>
          <a:xfrm>
            <a:off x="234950" y="1188721"/>
            <a:ext cx="8723731" cy="4907280"/>
          </a:xfrm>
          <a:prstGeom prst="rect">
            <a:avLst/>
          </a:prstGeom>
        </p:spPr>
      </p:pic>
    </p:spTree>
    <p:extLst>
      <p:ext uri="{BB962C8B-B14F-4D97-AF65-F5344CB8AC3E}">
        <p14:creationId xmlns:p14="http://schemas.microsoft.com/office/powerpoint/2010/main" val="2352908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0F4160-6891-247B-4A95-68EB064AFF6E}"/>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7353A095-50F6-E1C7-D444-6F4348E3C057}"/>
              </a:ext>
            </a:extLst>
          </p:cNvPr>
          <p:cNvSpPr>
            <a:spLocks noGrp="1"/>
          </p:cNvSpPr>
          <p:nvPr>
            <p:ph type="title"/>
          </p:nvPr>
        </p:nvSpPr>
        <p:spPr/>
        <p:txBody>
          <a:bodyPr/>
          <a:lstStyle/>
          <a:p>
            <a:r>
              <a:rPr lang="en-US" dirty="0" err="1"/>
              <a:t>Màn</a:t>
            </a:r>
            <a:r>
              <a:rPr lang="en-US" dirty="0"/>
              <a:t> </a:t>
            </a:r>
            <a:r>
              <a:rPr lang="en-US" dirty="0" err="1"/>
              <a:t>đăng</a:t>
            </a:r>
            <a:r>
              <a:rPr lang="en-US" dirty="0"/>
              <a:t> </a:t>
            </a:r>
            <a:r>
              <a:rPr lang="en-US" dirty="0" err="1"/>
              <a:t>ký</a:t>
            </a:r>
            <a:r>
              <a:rPr lang="en-US" dirty="0"/>
              <a:t>: </a:t>
            </a:r>
          </a:p>
        </p:txBody>
      </p:sp>
      <p:sp>
        <p:nvSpPr>
          <p:cNvPr id="4" name="Text Placeholder 3">
            <a:extLst>
              <a:ext uri="{FF2B5EF4-FFF2-40B4-BE49-F238E27FC236}">
                <a16:creationId xmlns:a16="http://schemas.microsoft.com/office/drawing/2014/main" id="{E070518A-F13C-BB3D-63C3-393BB409C26F}"/>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01A78EDF-8207-C161-0600-295C779C1042}"/>
              </a:ext>
            </a:extLst>
          </p:cNvPr>
          <p:cNvPicPr>
            <a:picLocks noChangeAspect="1"/>
          </p:cNvPicPr>
          <p:nvPr/>
        </p:nvPicPr>
        <p:blipFill>
          <a:blip r:embed="rId2"/>
          <a:stretch>
            <a:fillRect/>
          </a:stretch>
        </p:blipFill>
        <p:spPr>
          <a:xfrm>
            <a:off x="234950" y="1158241"/>
            <a:ext cx="8777916" cy="4937760"/>
          </a:xfrm>
          <a:prstGeom prst="rect">
            <a:avLst/>
          </a:prstGeom>
        </p:spPr>
      </p:pic>
    </p:spTree>
    <p:extLst>
      <p:ext uri="{BB962C8B-B14F-4D97-AF65-F5344CB8AC3E}">
        <p14:creationId xmlns:p14="http://schemas.microsoft.com/office/powerpoint/2010/main" val="1950784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en-US" dirty="0"/>
              <a:t>TỔNG QUÁT: </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p:txBody>
          <a:bodyPr/>
          <a:lstStyle/>
          <a:p>
            <a:pPr marL="571500" indent="-571500">
              <a:buAutoNum type="romanUcPeriod"/>
            </a:pPr>
            <a:r>
              <a:rPr lang="en-US" dirty="0"/>
              <a:t>PHÂN TÍCH BÀI TOÁN</a:t>
            </a:r>
          </a:p>
          <a:p>
            <a:pPr marL="571500" indent="-571500">
              <a:buAutoNum type="romanUcPeriod"/>
            </a:pPr>
            <a:r>
              <a:rPr lang="en-US" dirty="0"/>
              <a:t>THIẾT KẾ BÀI TOÁN</a:t>
            </a:r>
          </a:p>
          <a:p>
            <a:pPr marL="571500" indent="-571500">
              <a:buAutoNum type="romanUcPeriod"/>
            </a:pPr>
            <a:r>
              <a:rPr lang="en-US" dirty="0"/>
              <a:t>TÓM TẮT KẾT QUẢ KIỂM THỬ</a:t>
            </a:r>
          </a:p>
          <a:p>
            <a:pPr marL="571500" indent="-571500">
              <a:buAutoNum type="romanUcPeriod"/>
            </a:pPr>
            <a:r>
              <a:rPr lang="en-US" dirty="0"/>
              <a:t>SƠ ĐỒ TRIỂN KHAI HỆ THỐNG</a:t>
            </a:r>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Tree>
    <p:extLst>
      <p:ext uri="{BB962C8B-B14F-4D97-AF65-F5344CB8AC3E}">
        <p14:creationId xmlns:p14="http://schemas.microsoft.com/office/powerpoint/2010/main" val="525583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96FFF5-7BEE-0318-7A01-97CBFA5460EE}"/>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50457628-3E8C-3499-8A99-D2E80849EB95}"/>
              </a:ext>
            </a:extLst>
          </p:cNvPr>
          <p:cNvSpPr>
            <a:spLocks noGrp="1"/>
          </p:cNvSpPr>
          <p:nvPr>
            <p:ph type="title"/>
          </p:nvPr>
        </p:nvSpPr>
        <p:spPr/>
        <p:txBody>
          <a:bodyPr/>
          <a:lstStyle/>
          <a:p>
            <a:r>
              <a:rPr lang="en-US" dirty="0" err="1"/>
              <a:t>Màn</a:t>
            </a:r>
            <a:r>
              <a:rPr lang="en-US" dirty="0"/>
              <a:t> </a:t>
            </a:r>
            <a:r>
              <a:rPr lang="en-US" dirty="0" err="1"/>
              <a:t>nội</a:t>
            </a:r>
            <a:r>
              <a:rPr lang="en-US" dirty="0"/>
              <a:t> dung </a:t>
            </a:r>
            <a:r>
              <a:rPr lang="en-US" dirty="0" err="1"/>
              <a:t>khóa</a:t>
            </a:r>
            <a:r>
              <a:rPr lang="en-US" dirty="0"/>
              <a:t> </a:t>
            </a:r>
            <a:r>
              <a:rPr lang="en-US" dirty="0" err="1"/>
              <a:t>học</a:t>
            </a:r>
            <a:r>
              <a:rPr lang="en-US" dirty="0"/>
              <a:t>: </a:t>
            </a:r>
          </a:p>
        </p:txBody>
      </p:sp>
      <p:sp>
        <p:nvSpPr>
          <p:cNvPr id="4" name="Text Placeholder 3">
            <a:extLst>
              <a:ext uri="{FF2B5EF4-FFF2-40B4-BE49-F238E27FC236}">
                <a16:creationId xmlns:a16="http://schemas.microsoft.com/office/drawing/2014/main" id="{EEEB7BA8-4BA4-FB83-611A-CC6B7BF9839F}"/>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C1951E46-D2FF-9F3E-E1C6-F2E01781A143}"/>
              </a:ext>
            </a:extLst>
          </p:cNvPr>
          <p:cNvPicPr>
            <a:picLocks noChangeAspect="1"/>
          </p:cNvPicPr>
          <p:nvPr/>
        </p:nvPicPr>
        <p:blipFill>
          <a:blip r:embed="rId2"/>
          <a:stretch>
            <a:fillRect/>
          </a:stretch>
        </p:blipFill>
        <p:spPr>
          <a:xfrm>
            <a:off x="237175" y="1086104"/>
            <a:ext cx="8687608" cy="4886960"/>
          </a:xfrm>
          <a:prstGeom prst="rect">
            <a:avLst/>
          </a:prstGeom>
        </p:spPr>
      </p:pic>
    </p:spTree>
    <p:extLst>
      <p:ext uri="{BB962C8B-B14F-4D97-AF65-F5344CB8AC3E}">
        <p14:creationId xmlns:p14="http://schemas.microsoft.com/office/powerpoint/2010/main" val="425647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95D171-C808-174C-7965-6FB48CE66E3C}"/>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DECE5B04-0EC1-DABE-4D23-9841E780C9BA}"/>
              </a:ext>
            </a:extLst>
          </p:cNvPr>
          <p:cNvSpPr>
            <a:spLocks noGrp="1"/>
          </p:cNvSpPr>
          <p:nvPr>
            <p:ph type="title"/>
          </p:nvPr>
        </p:nvSpPr>
        <p:spPr/>
        <p:txBody>
          <a:bodyPr/>
          <a:lstStyle/>
          <a:p>
            <a:r>
              <a:rPr lang="en-US" dirty="0" err="1"/>
              <a:t>Danh</a:t>
            </a:r>
            <a:r>
              <a:rPr lang="en-US" dirty="0"/>
              <a:t> </a:t>
            </a:r>
            <a:r>
              <a:rPr lang="en-US" dirty="0" err="1"/>
              <a:t>sách</a:t>
            </a:r>
            <a:r>
              <a:rPr lang="en-US" dirty="0"/>
              <a:t> Quiz </a:t>
            </a:r>
            <a:r>
              <a:rPr lang="en-US" dirty="0" err="1"/>
              <a:t>của</a:t>
            </a:r>
            <a:r>
              <a:rPr lang="en-US" dirty="0"/>
              <a:t> </a:t>
            </a:r>
            <a:r>
              <a:rPr lang="en-US" dirty="0" err="1"/>
              <a:t>sinh</a:t>
            </a:r>
            <a:r>
              <a:rPr lang="en-US" dirty="0"/>
              <a:t> </a:t>
            </a:r>
            <a:r>
              <a:rPr lang="en-US" dirty="0" err="1"/>
              <a:t>viên</a:t>
            </a:r>
            <a:r>
              <a:rPr lang="en-US" dirty="0"/>
              <a:t>: </a:t>
            </a:r>
          </a:p>
        </p:txBody>
      </p:sp>
      <p:sp>
        <p:nvSpPr>
          <p:cNvPr id="4" name="Text Placeholder 3">
            <a:extLst>
              <a:ext uri="{FF2B5EF4-FFF2-40B4-BE49-F238E27FC236}">
                <a16:creationId xmlns:a16="http://schemas.microsoft.com/office/drawing/2014/main" id="{27529D07-4A86-BDB5-AEE0-7EE30FF970DE}"/>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A2033F8C-78C8-0B7F-0885-C6F65C1361A7}"/>
              </a:ext>
            </a:extLst>
          </p:cNvPr>
          <p:cNvPicPr>
            <a:picLocks noChangeAspect="1"/>
          </p:cNvPicPr>
          <p:nvPr/>
        </p:nvPicPr>
        <p:blipFill>
          <a:blip r:embed="rId2"/>
          <a:stretch>
            <a:fillRect/>
          </a:stretch>
        </p:blipFill>
        <p:spPr>
          <a:xfrm>
            <a:off x="234950" y="1158241"/>
            <a:ext cx="8777916" cy="4937760"/>
          </a:xfrm>
          <a:prstGeom prst="rect">
            <a:avLst/>
          </a:prstGeom>
        </p:spPr>
      </p:pic>
    </p:spTree>
    <p:extLst>
      <p:ext uri="{BB962C8B-B14F-4D97-AF65-F5344CB8AC3E}">
        <p14:creationId xmlns:p14="http://schemas.microsoft.com/office/powerpoint/2010/main" val="3870281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45510-0541-FB42-B03C-6D0A2CFACCF0}"/>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DA4F6B17-69F4-724B-7B37-39E975CF8F21}"/>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khóa</a:t>
            </a:r>
            <a:r>
              <a:rPr lang="en-US" dirty="0"/>
              <a:t> </a:t>
            </a:r>
            <a:r>
              <a:rPr lang="en-US" dirty="0" err="1"/>
              <a:t>học</a:t>
            </a:r>
            <a:r>
              <a:rPr lang="en-US" dirty="0"/>
              <a:t> </a:t>
            </a:r>
            <a:r>
              <a:rPr lang="en-US" dirty="0" err="1"/>
              <a:t>của</a:t>
            </a:r>
            <a:r>
              <a:rPr lang="en-US" dirty="0"/>
              <a:t> </a:t>
            </a:r>
            <a:r>
              <a:rPr lang="en-US" dirty="0" err="1"/>
              <a:t>sinh</a:t>
            </a:r>
            <a:r>
              <a:rPr lang="en-US" dirty="0"/>
              <a:t> </a:t>
            </a:r>
            <a:r>
              <a:rPr lang="en-US" dirty="0" err="1"/>
              <a:t>viên</a:t>
            </a:r>
            <a:r>
              <a:rPr lang="en-US" dirty="0"/>
              <a:t>: </a:t>
            </a:r>
          </a:p>
        </p:txBody>
      </p:sp>
      <p:sp>
        <p:nvSpPr>
          <p:cNvPr id="4" name="Text Placeholder 3">
            <a:extLst>
              <a:ext uri="{FF2B5EF4-FFF2-40B4-BE49-F238E27FC236}">
                <a16:creationId xmlns:a16="http://schemas.microsoft.com/office/drawing/2014/main" id="{03AD70E8-1164-A5AD-1194-54326FF82B67}"/>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F971842D-65B7-B9BB-14DA-A9AD79D045E6}"/>
              </a:ext>
            </a:extLst>
          </p:cNvPr>
          <p:cNvPicPr>
            <a:picLocks noChangeAspect="1"/>
          </p:cNvPicPr>
          <p:nvPr/>
        </p:nvPicPr>
        <p:blipFill>
          <a:blip r:embed="rId2"/>
          <a:stretch>
            <a:fillRect/>
          </a:stretch>
        </p:blipFill>
        <p:spPr>
          <a:xfrm>
            <a:off x="234950" y="1060704"/>
            <a:ext cx="8777916" cy="4937760"/>
          </a:xfrm>
          <a:prstGeom prst="rect">
            <a:avLst/>
          </a:prstGeom>
        </p:spPr>
      </p:pic>
    </p:spTree>
    <p:extLst>
      <p:ext uri="{BB962C8B-B14F-4D97-AF65-F5344CB8AC3E}">
        <p14:creationId xmlns:p14="http://schemas.microsoft.com/office/powerpoint/2010/main" val="1285178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8169C5-FC75-3975-7158-BC9BBC6582C3}"/>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89BF7494-5FC7-FC54-D375-FCD69164EDA4}"/>
              </a:ext>
            </a:extLst>
          </p:cNvPr>
          <p:cNvSpPr>
            <a:spLocks noGrp="1"/>
          </p:cNvSpPr>
          <p:nvPr>
            <p:ph type="title"/>
          </p:nvPr>
        </p:nvSpPr>
        <p:spPr/>
        <p:txBody>
          <a:bodyPr/>
          <a:lstStyle/>
          <a:p>
            <a:r>
              <a:rPr lang="en-US" dirty="0" err="1"/>
              <a:t>Màn</a:t>
            </a:r>
            <a:r>
              <a:rPr lang="en-US" dirty="0"/>
              <a:t> </a:t>
            </a:r>
            <a:r>
              <a:rPr lang="en-US" dirty="0" err="1"/>
              <a:t>kết</a:t>
            </a:r>
            <a:r>
              <a:rPr lang="en-US" dirty="0"/>
              <a:t> </a:t>
            </a:r>
            <a:r>
              <a:rPr lang="en-US" dirty="0" err="1"/>
              <a:t>quả</a:t>
            </a:r>
            <a:r>
              <a:rPr lang="en-US" dirty="0"/>
              <a:t> </a:t>
            </a:r>
            <a:r>
              <a:rPr lang="en-US" dirty="0" err="1"/>
              <a:t>điểm</a:t>
            </a:r>
            <a:r>
              <a:rPr lang="en-US" dirty="0"/>
              <a:t> </a:t>
            </a:r>
            <a:r>
              <a:rPr lang="en-US" dirty="0" err="1"/>
              <a:t>thi</a:t>
            </a:r>
            <a:r>
              <a:rPr lang="en-US" dirty="0"/>
              <a:t> </a:t>
            </a:r>
            <a:r>
              <a:rPr lang="en-US" dirty="0" err="1"/>
              <a:t>của</a:t>
            </a:r>
            <a:r>
              <a:rPr lang="en-US" dirty="0"/>
              <a:t> </a:t>
            </a:r>
            <a:r>
              <a:rPr lang="en-US" dirty="0" err="1"/>
              <a:t>sinh</a:t>
            </a:r>
            <a:r>
              <a:rPr lang="en-US" dirty="0"/>
              <a:t> </a:t>
            </a:r>
            <a:r>
              <a:rPr lang="en-US" dirty="0" err="1"/>
              <a:t>viên</a:t>
            </a:r>
            <a:r>
              <a:rPr lang="en-US" dirty="0"/>
              <a:t>: </a:t>
            </a:r>
          </a:p>
        </p:txBody>
      </p:sp>
      <p:sp>
        <p:nvSpPr>
          <p:cNvPr id="4" name="Text Placeholder 3">
            <a:extLst>
              <a:ext uri="{FF2B5EF4-FFF2-40B4-BE49-F238E27FC236}">
                <a16:creationId xmlns:a16="http://schemas.microsoft.com/office/drawing/2014/main" id="{1C64A1C0-ECA2-38C5-C841-D0174B90B230}"/>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04E51B4B-89EA-C5BF-F2EC-1349EA24BB06}"/>
              </a:ext>
            </a:extLst>
          </p:cNvPr>
          <p:cNvPicPr>
            <a:picLocks noChangeAspect="1"/>
          </p:cNvPicPr>
          <p:nvPr/>
        </p:nvPicPr>
        <p:blipFill>
          <a:blip r:embed="rId2"/>
          <a:stretch>
            <a:fillRect/>
          </a:stretch>
        </p:blipFill>
        <p:spPr>
          <a:xfrm>
            <a:off x="234950" y="1006478"/>
            <a:ext cx="8723731" cy="4907280"/>
          </a:xfrm>
          <a:prstGeom prst="rect">
            <a:avLst/>
          </a:prstGeom>
        </p:spPr>
      </p:pic>
    </p:spTree>
    <p:extLst>
      <p:ext uri="{BB962C8B-B14F-4D97-AF65-F5344CB8AC3E}">
        <p14:creationId xmlns:p14="http://schemas.microsoft.com/office/powerpoint/2010/main" val="1389618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F67283-2CB6-EC86-BD25-AE5FCA1BD6EC}"/>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BFD47954-232B-4857-AF2E-D274E0D27AA0}"/>
              </a:ext>
            </a:extLst>
          </p:cNvPr>
          <p:cNvSpPr>
            <a:spLocks noGrp="1"/>
          </p:cNvSpPr>
          <p:nvPr>
            <p:ph type="title"/>
          </p:nvPr>
        </p:nvSpPr>
        <p:spPr/>
        <p:txBody>
          <a:bodyPr/>
          <a:lstStyle/>
          <a:p>
            <a:r>
              <a:rPr lang="en-US" dirty="0" err="1"/>
              <a:t>Màn</a:t>
            </a:r>
            <a:r>
              <a:rPr lang="en-US" dirty="0"/>
              <a:t> </a:t>
            </a:r>
            <a:r>
              <a:rPr lang="en-US" dirty="0" err="1"/>
              <a:t>chỉnh</a:t>
            </a:r>
            <a:r>
              <a:rPr lang="en-US" dirty="0"/>
              <a:t> </a:t>
            </a:r>
            <a:r>
              <a:rPr lang="en-US" dirty="0" err="1"/>
              <a:t>sửa</a:t>
            </a:r>
            <a:r>
              <a:rPr lang="en-US" dirty="0"/>
              <a:t> </a:t>
            </a:r>
            <a:r>
              <a:rPr lang="en-US" dirty="0" err="1"/>
              <a:t>thông</a:t>
            </a:r>
            <a:r>
              <a:rPr lang="en-US" dirty="0"/>
              <a:t> tin </a:t>
            </a:r>
            <a:r>
              <a:rPr lang="en-US" dirty="0" err="1"/>
              <a:t>cá</a:t>
            </a:r>
            <a:r>
              <a:rPr lang="en-US" dirty="0"/>
              <a:t> </a:t>
            </a:r>
            <a:r>
              <a:rPr lang="en-US" dirty="0" err="1"/>
              <a:t>nhân</a:t>
            </a:r>
            <a:r>
              <a:rPr lang="en-US" dirty="0"/>
              <a:t>: </a:t>
            </a:r>
          </a:p>
        </p:txBody>
      </p:sp>
      <p:sp>
        <p:nvSpPr>
          <p:cNvPr id="4" name="Text Placeholder 3">
            <a:extLst>
              <a:ext uri="{FF2B5EF4-FFF2-40B4-BE49-F238E27FC236}">
                <a16:creationId xmlns:a16="http://schemas.microsoft.com/office/drawing/2014/main" id="{B3341A1C-B17B-3BF0-AE32-872BA1499FCC}"/>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1B5331A8-E3BB-30A7-97D3-AA43D3BC93A5}"/>
              </a:ext>
            </a:extLst>
          </p:cNvPr>
          <p:cNvPicPr>
            <a:picLocks noChangeAspect="1"/>
          </p:cNvPicPr>
          <p:nvPr/>
        </p:nvPicPr>
        <p:blipFill>
          <a:blip r:embed="rId2"/>
          <a:stretch>
            <a:fillRect/>
          </a:stretch>
        </p:blipFill>
        <p:spPr>
          <a:xfrm>
            <a:off x="182990" y="1092519"/>
            <a:ext cx="8741793" cy="4917440"/>
          </a:xfrm>
          <a:prstGeom prst="rect">
            <a:avLst/>
          </a:prstGeom>
        </p:spPr>
      </p:pic>
    </p:spTree>
    <p:extLst>
      <p:ext uri="{BB962C8B-B14F-4D97-AF65-F5344CB8AC3E}">
        <p14:creationId xmlns:p14="http://schemas.microsoft.com/office/powerpoint/2010/main" val="1779133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A3059C-2AAF-BF38-05B1-371437FAB81A}"/>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052AE660-7CA4-6DB4-68A8-AC27E79B4BCD}"/>
              </a:ext>
            </a:extLst>
          </p:cNvPr>
          <p:cNvSpPr>
            <a:spLocks noGrp="1"/>
          </p:cNvSpPr>
          <p:nvPr>
            <p:ph type="title"/>
          </p:nvPr>
        </p:nvSpPr>
        <p:spPr/>
        <p:txBody>
          <a:bodyPr/>
          <a:lstStyle/>
          <a:p>
            <a:r>
              <a:rPr lang="en-US" dirty="0" err="1"/>
              <a:t>Màn</a:t>
            </a:r>
            <a:r>
              <a:rPr lang="en-US" dirty="0"/>
              <a:t> </a:t>
            </a:r>
            <a:r>
              <a:rPr lang="en-US" dirty="0" err="1"/>
              <a:t>quản</a:t>
            </a:r>
            <a:r>
              <a:rPr lang="en-US" dirty="0"/>
              <a:t> </a:t>
            </a:r>
            <a:r>
              <a:rPr lang="en-US" dirty="0" err="1"/>
              <a:t>lý</a:t>
            </a:r>
            <a:r>
              <a:rPr lang="en-US" dirty="0"/>
              <a:t> </a:t>
            </a:r>
            <a:r>
              <a:rPr lang="en-US" dirty="0" err="1"/>
              <a:t>khóa</a:t>
            </a:r>
            <a:r>
              <a:rPr lang="en-US" dirty="0"/>
              <a:t> </a:t>
            </a:r>
            <a:r>
              <a:rPr lang="en-US" dirty="0" err="1"/>
              <a:t>học</a:t>
            </a:r>
            <a:r>
              <a:rPr lang="en-US" dirty="0"/>
              <a:t> </a:t>
            </a:r>
            <a:r>
              <a:rPr lang="en-US" dirty="0" err="1"/>
              <a:t>của</a:t>
            </a:r>
            <a:r>
              <a:rPr lang="en-US" dirty="0"/>
              <a:t> </a:t>
            </a:r>
            <a:r>
              <a:rPr lang="en-US" dirty="0" err="1"/>
              <a:t>giáo</a:t>
            </a:r>
            <a:r>
              <a:rPr lang="en-US" dirty="0"/>
              <a:t> </a:t>
            </a:r>
            <a:r>
              <a:rPr lang="en-US" dirty="0" err="1"/>
              <a:t>viên</a:t>
            </a:r>
            <a:r>
              <a:rPr lang="en-US" dirty="0"/>
              <a:t>: </a:t>
            </a:r>
          </a:p>
        </p:txBody>
      </p:sp>
      <p:sp>
        <p:nvSpPr>
          <p:cNvPr id="4" name="Text Placeholder 3">
            <a:extLst>
              <a:ext uri="{FF2B5EF4-FFF2-40B4-BE49-F238E27FC236}">
                <a16:creationId xmlns:a16="http://schemas.microsoft.com/office/drawing/2014/main" id="{A1840A6D-C784-9C45-D532-341D22651418}"/>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61B24804-2068-82F6-5905-FB09F57871AB}"/>
              </a:ext>
            </a:extLst>
          </p:cNvPr>
          <p:cNvPicPr>
            <a:picLocks noChangeAspect="1"/>
          </p:cNvPicPr>
          <p:nvPr/>
        </p:nvPicPr>
        <p:blipFill>
          <a:blip r:embed="rId2"/>
          <a:stretch>
            <a:fillRect/>
          </a:stretch>
        </p:blipFill>
        <p:spPr>
          <a:xfrm>
            <a:off x="234950" y="955040"/>
            <a:ext cx="8795977" cy="4947920"/>
          </a:xfrm>
          <a:prstGeom prst="rect">
            <a:avLst/>
          </a:prstGeom>
        </p:spPr>
      </p:pic>
    </p:spTree>
    <p:extLst>
      <p:ext uri="{BB962C8B-B14F-4D97-AF65-F5344CB8AC3E}">
        <p14:creationId xmlns:p14="http://schemas.microsoft.com/office/powerpoint/2010/main" val="1860128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D573E-8521-509E-8094-4C51EA1F7722}"/>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BD06E699-CEAC-EB18-00E5-36679E9A1237}"/>
              </a:ext>
            </a:extLst>
          </p:cNvPr>
          <p:cNvSpPr>
            <a:spLocks noGrp="1"/>
          </p:cNvSpPr>
          <p:nvPr>
            <p:ph type="title"/>
          </p:nvPr>
        </p:nvSpPr>
        <p:spPr/>
        <p:txBody>
          <a:bodyPr/>
          <a:lstStyle/>
          <a:p>
            <a:r>
              <a:rPr lang="en-US" dirty="0" err="1"/>
              <a:t>Màn</a:t>
            </a:r>
            <a:r>
              <a:rPr lang="en-US" dirty="0"/>
              <a:t> </a:t>
            </a:r>
            <a:r>
              <a:rPr lang="en-US" dirty="0" err="1"/>
              <a:t>tạo</a:t>
            </a:r>
            <a:r>
              <a:rPr lang="en-US" dirty="0"/>
              <a:t> </a:t>
            </a:r>
            <a:r>
              <a:rPr lang="en-US" dirty="0" err="1"/>
              <a:t>khóa</a:t>
            </a:r>
            <a:r>
              <a:rPr lang="en-US" dirty="0"/>
              <a:t> </a:t>
            </a:r>
            <a:r>
              <a:rPr lang="en-US" dirty="0" err="1"/>
              <a:t>học</a:t>
            </a:r>
            <a:r>
              <a:rPr lang="en-US" dirty="0"/>
              <a:t>: </a:t>
            </a:r>
          </a:p>
        </p:txBody>
      </p:sp>
      <p:sp>
        <p:nvSpPr>
          <p:cNvPr id="4" name="Text Placeholder 3">
            <a:extLst>
              <a:ext uri="{FF2B5EF4-FFF2-40B4-BE49-F238E27FC236}">
                <a16:creationId xmlns:a16="http://schemas.microsoft.com/office/drawing/2014/main" id="{DCCC73E2-6127-6979-2E52-9D89068C4FB1}"/>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442ACC74-7687-3D82-73EF-5E17782D7A73}"/>
              </a:ext>
            </a:extLst>
          </p:cNvPr>
          <p:cNvPicPr>
            <a:picLocks noChangeAspect="1"/>
          </p:cNvPicPr>
          <p:nvPr/>
        </p:nvPicPr>
        <p:blipFill>
          <a:blip r:embed="rId2"/>
          <a:stretch>
            <a:fillRect/>
          </a:stretch>
        </p:blipFill>
        <p:spPr>
          <a:xfrm>
            <a:off x="201103" y="1070864"/>
            <a:ext cx="8741793" cy="4917440"/>
          </a:xfrm>
          <a:prstGeom prst="rect">
            <a:avLst/>
          </a:prstGeom>
        </p:spPr>
      </p:pic>
    </p:spTree>
    <p:extLst>
      <p:ext uri="{BB962C8B-B14F-4D97-AF65-F5344CB8AC3E}">
        <p14:creationId xmlns:p14="http://schemas.microsoft.com/office/powerpoint/2010/main" val="3503841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5BE5F5-3CBF-1F76-F55E-B7353C090EA1}"/>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474CBA25-4D02-39E1-671D-9BA3A1B1CC79}"/>
              </a:ext>
            </a:extLst>
          </p:cNvPr>
          <p:cNvSpPr>
            <a:spLocks noGrp="1"/>
          </p:cNvSpPr>
          <p:nvPr>
            <p:ph type="title"/>
          </p:nvPr>
        </p:nvSpPr>
        <p:spPr/>
        <p:txBody>
          <a:bodyPr/>
          <a:lstStyle/>
          <a:p>
            <a:r>
              <a:rPr lang="en-US" dirty="0" err="1"/>
              <a:t>Màn</a:t>
            </a:r>
            <a:r>
              <a:rPr lang="en-US" dirty="0"/>
              <a:t> </a:t>
            </a:r>
            <a:r>
              <a:rPr lang="en-US" dirty="0" err="1"/>
              <a:t>quản</a:t>
            </a:r>
            <a:r>
              <a:rPr lang="en-US" dirty="0"/>
              <a:t> </a:t>
            </a:r>
            <a:r>
              <a:rPr lang="en-US" dirty="0" err="1"/>
              <a:t>lý</a:t>
            </a:r>
            <a:r>
              <a:rPr lang="en-US" dirty="0"/>
              <a:t> Quiz: </a:t>
            </a:r>
            <a:br>
              <a:rPr lang="en-US" dirty="0"/>
            </a:br>
            <a:r>
              <a:rPr lang="en-US" dirty="0"/>
              <a:t>q</a:t>
            </a:r>
          </a:p>
        </p:txBody>
      </p:sp>
      <p:sp>
        <p:nvSpPr>
          <p:cNvPr id="4" name="Text Placeholder 3">
            <a:extLst>
              <a:ext uri="{FF2B5EF4-FFF2-40B4-BE49-F238E27FC236}">
                <a16:creationId xmlns:a16="http://schemas.microsoft.com/office/drawing/2014/main" id="{C861CF96-FE1E-F24E-5F1B-6B41D7F5FE6F}"/>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A6D1DF05-05DF-A690-C7AD-14CC501CCD59}"/>
              </a:ext>
            </a:extLst>
          </p:cNvPr>
          <p:cNvPicPr>
            <a:picLocks noChangeAspect="1"/>
          </p:cNvPicPr>
          <p:nvPr/>
        </p:nvPicPr>
        <p:blipFill>
          <a:blip r:embed="rId2"/>
          <a:stretch>
            <a:fillRect/>
          </a:stretch>
        </p:blipFill>
        <p:spPr>
          <a:xfrm>
            <a:off x="234950" y="1006478"/>
            <a:ext cx="8741793" cy="4917440"/>
          </a:xfrm>
          <a:prstGeom prst="rect">
            <a:avLst/>
          </a:prstGeom>
        </p:spPr>
      </p:pic>
    </p:spTree>
    <p:extLst>
      <p:ext uri="{BB962C8B-B14F-4D97-AF65-F5344CB8AC3E}">
        <p14:creationId xmlns:p14="http://schemas.microsoft.com/office/powerpoint/2010/main" val="122586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1CAB8-CF23-F64A-27D5-B0616219D75B}"/>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D0200091-C279-83BD-1290-C07A432DAF59}"/>
              </a:ext>
            </a:extLst>
          </p:cNvPr>
          <p:cNvSpPr>
            <a:spLocks noGrp="1"/>
          </p:cNvSpPr>
          <p:nvPr>
            <p:ph type="title"/>
          </p:nvPr>
        </p:nvSpPr>
        <p:spPr/>
        <p:txBody>
          <a:bodyPr/>
          <a:lstStyle/>
          <a:p>
            <a:r>
              <a:rPr lang="en-US" dirty="0" err="1"/>
              <a:t>Xem</a:t>
            </a:r>
            <a:r>
              <a:rPr lang="en-US" dirty="0"/>
              <a:t> </a:t>
            </a:r>
            <a:r>
              <a:rPr lang="en-US" dirty="0" err="1"/>
              <a:t>kết</a:t>
            </a:r>
            <a:r>
              <a:rPr lang="en-US" dirty="0"/>
              <a:t> </a:t>
            </a:r>
            <a:r>
              <a:rPr lang="en-US" dirty="0" err="1"/>
              <a:t>quả</a:t>
            </a:r>
            <a:r>
              <a:rPr lang="en-US" dirty="0"/>
              <a:t> </a:t>
            </a:r>
            <a:r>
              <a:rPr lang="en-US" dirty="0" err="1"/>
              <a:t>làm</a:t>
            </a:r>
            <a:r>
              <a:rPr lang="en-US" dirty="0"/>
              <a:t> </a:t>
            </a:r>
            <a:r>
              <a:rPr lang="en-US" dirty="0" err="1"/>
              <a:t>bài</a:t>
            </a:r>
            <a:r>
              <a:rPr lang="en-US" dirty="0"/>
              <a:t> </a:t>
            </a:r>
            <a:r>
              <a:rPr lang="en-US" dirty="0" err="1"/>
              <a:t>của</a:t>
            </a:r>
            <a:r>
              <a:rPr lang="en-US" dirty="0"/>
              <a:t> </a:t>
            </a:r>
            <a:r>
              <a:rPr lang="en-US" dirty="0" err="1"/>
              <a:t>sinh</a:t>
            </a:r>
            <a:r>
              <a:rPr lang="en-US" dirty="0"/>
              <a:t> </a:t>
            </a:r>
            <a:r>
              <a:rPr lang="en-US" dirty="0" err="1"/>
              <a:t>viên</a:t>
            </a:r>
            <a:r>
              <a:rPr lang="en-US" dirty="0"/>
              <a:t>: </a:t>
            </a:r>
          </a:p>
        </p:txBody>
      </p:sp>
      <p:sp>
        <p:nvSpPr>
          <p:cNvPr id="4" name="Text Placeholder 3">
            <a:extLst>
              <a:ext uri="{FF2B5EF4-FFF2-40B4-BE49-F238E27FC236}">
                <a16:creationId xmlns:a16="http://schemas.microsoft.com/office/drawing/2014/main" id="{5207CBCA-1EA0-2E8F-0F4D-B2F660BCEC6B}"/>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3D4126BA-2947-631B-29E1-55A7822E3AC1}"/>
              </a:ext>
            </a:extLst>
          </p:cNvPr>
          <p:cNvPicPr>
            <a:picLocks noChangeAspect="1"/>
          </p:cNvPicPr>
          <p:nvPr/>
        </p:nvPicPr>
        <p:blipFill>
          <a:blip r:embed="rId2"/>
          <a:stretch>
            <a:fillRect/>
          </a:stretch>
        </p:blipFill>
        <p:spPr>
          <a:xfrm>
            <a:off x="234950" y="1209040"/>
            <a:ext cx="8687608" cy="4886960"/>
          </a:xfrm>
          <a:prstGeom prst="rect">
            <a:avLst/>
          </a:prstGeom>
        </p:spPr>
      </p:pic>
    </p:spTree>
    <p:extLst>
      <p:ext uri="{BB962C8B-B14F-4D97-AF65-F5344CB8AC3E}">
        <p14:creationId xmlns:p14="http://schemas.microsoft.com/office/powerpoint/2010/main" val="3969620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575A9-A7EE-3DE8-8B2C-7013B06534C9}"/>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2">
            <a:extLst>
              <a:ext uri="{FF2B5EF4-FFF2-40B4-BE49-F238E27FC236}">
                <a16:creationId xmlns:a16="http://schemas.microsoft.com/office/drawing/2014/main" id="{C1B0A691-D262-6A66-269E-A20EA48595D4}"/>
              </a:ext>
            </a:extLst>
          </p:cNvPr>
          <p:cNvSpPr>
            <a:spLocks noGrp="1"/>
          </p:cNvSpPr>
          <p:nvPr>
            <p:ph type="title"/>
          </p:nvPr>
        </p:nvSpPr>
        <p:spPr/>
        <p:txBody>
          <a:bodyPr/>
          <a:lstStyle/>
          <a:p>
            <a:r>
              <a:rPr lang="en-US" dirty="0" err="1"/>
              <a:t>Màn</a:t>
            </a:r>
            <a:r>
              <a:rPr lang="en-US" dirty="0"/>
              <a:t> </a:t>
            </a:r>
            <a:r>
              <a:rPr lang="en-US" dirty="0" err="1"/>
              <a:t>người</a:t>
            </a:r>
            <a:r>
              <a:rPr lang="en-US" dirty="0"/>
              <a:t> </a:t>
            </a:r>
            <a:r>
              <a:rPr lang="en-US" dirty="0" err="1"/>
              <a:t>quản</a:t>
            </a:r>
            <a:r>
              <a:rPr lang="en-US" dirty="0"/>
              <a:t> </a:t>
            </a:r>
            <a:r>
              <a:rPr lang="en-US" dirty="0" err="1"/>
              <a:t>trị</a:t>
            </a:r>
            <a:r>
              <a:rPr lang="en-US" dirty="0"/>
              <a:t>: </a:t>
            </a:r>
          </a:p>
        </p:txBody>
      </p:sp>
      <p:sp>
        <p:nvSpPr>
          <p:cNvPr id="4" name="Text Placeholder 3">
            <a:extLst>
              <a:ext uri="{FF2B5EF4-FFF2-40B4-BE49-F238E27FC236}">
                <a16:creationId xmlns:a16="http://schemas.microsoft.com/office/drawing/2014/main" id="{6AB4F149-4B04-1A18-CB6A-418ADE0E7846}"/>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0A8C7AC1-2F5E-C915-2C9B-41FE8305E13B}"/>
              </a:ext>
            </a:extLst>
          </p:cNvPr>
          <p:cNvPicPr>
            <a:picLocks noChangeAspect="1"/>
          </p:cNvPicPr>
          <p:nvPr/>
        </p:nvPicPr>
        <p:blipFill>
          <a:blip r:embed="rId2"/>
          <a:stretch>
            <a:fillRect/>
          </a:stretch>
        </p:blipFill>
        <p:spPr>
          <a:xfrm>
            <a:off x="234949" y="1132048"/>
            <a:ext cx="8824477" cy="4963952"/>
          </a:xfrm>
          <a:prstGeom prst="rect">
            <a:avLst/>
          </a:prstGeom>
        </p:spPr>
      </p:pic>
    </p:spTree>
    <p:extLst>
      <p:ext uri="{BB962C8B-B14F-4D97-AF65-F5344CB8AC3E}">
        <p14:creationId xmlns:p14="http://schemas.microsoft.com/office/powerpoint/2010/main" val="352993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98E0-30FF-4956-A658-42E15A83164B}"/>
              </a:ext>
            </a:extLst>
          </p:cNvPr>
          <p:cNvSpPr>
            <a:spLocks noGrp="1"/>
          </p:cNvSpPr>
          <p:nvPr>
            <p:ph type="title"/>
          </p:nvPr>
        </p:nvSpPr>
        <p:spPr>
          <a:xfrm>
            <a:off x="1050875" y="-84301"/>
            <a:ext cx="8377880" cy="5226909"/>
          </a:xfrm>
        </p:spPr>
        <p:txBody>
          <a:bodyPr/>
          <a:lstStyle/>
          <a:p>
            <a:pPr algn="l">
              <a:lnSpc>
                <a:spcPct val="150000"/>
              </a:lnSpc>
            </a:pPr>
            <a:r>
              <a:rPr lang="en-US" dirty="0" err="1"/>
              <a:t>Phân</a:t>
            </a:r>
            <a:r>
              <a:rPr lang="en-US" dirty="0"/>
              <a:t> </a:t>
            </a:r>
            <a:r>
              <a:rPr lang="en-US" dirty="0" err="1"/>
              <a:t>công</a:t>
            </a:r>
            <a:r>
              <a:rPr lang="en-US" dirty="0"/>
              <a:t> </a:t>
            </a:r>
            <a:r>
              <a:rPr lang="en-US" dirty="0" err="1"/>
              <a:t>nhiệm</a:t>
            </a:r>
            <a:r>
              <a:rPr lang="en-US" dirty="0"/>
              <a:t> </a:t>
            </a:r>
            <a:r>
              <a:rPr lang="en-US" dirty="0" err="1"/>
              <a:t>vụ</a:t>
            </a:r>
            <a:r>
              <a:rPr lang="en-US" dirty="0"/>
              <a:t>: </a:t>
            </a:r>
            <a:br>
              <a:rPr lang="en-US" dirty="0"/>
            </a:br>
            <a:r>
              <a:rPr lang="en-US" sz="1100" dirty="0"/>
              <a:t>      	</a:t>
            </a:r>
            <a:r>
              <a:rPr lang="en-US" sz="1600" dirty="0" err="1">
                <a:latin typeface="+mn-lt"/>
              </a:rPr>
              <a:t>Hoàng</a:t>
            </a:r>
            <a:r>
              <a:rPr lang="en-US" sz="1600" dirty="0">
                <a:latin typeface="+mn-lt"/>
              </a:rPr>
              <a:t> </a:t>
            </a:r>
            <a:r>
              <a:rPr lang="en-US" sz="1600" dirty="0" err="1">
                <a:latin typeface="+mn-lt"/>
              </a:rPr>
              <a:t>Văn</a:t>
            </a:r>
            <a:r>
              <a:rPr lang="en-US" sz="1600" dirty="0">
                <a:latin typeface="+mn-lt"/>
              </a:rPr>
              <a:t> </a:t>
            </a:r>
            <a:r>
              <a:rPr lang="en-US" sz="1600" dirty="0" err="1">
                <a:latin typeface="+mn-lt"/>
              </a:rPr>
              <a:t>Nguyên</a:t>
            </a:r>
            <a:r>
              <a:rPr lang="en-US" sz="1600" dirty="0">
                <a:latin typeface="+mn-lt"/>
              </a:rPr>
              <a:t>: 	</a:t>
            </a:r>
            <a:r>
              <a:rPr lang="en-US" sz="1600" b="0" i="1" dirty="0" err="1">
                <a:effectLst/>
                <a:latin typeface="+mn-lt"/>
                <a:ea typeface="Times New Roman" panose="02020603050405020304" pitchFamily="18" charset="0"/>
              </a:rPr>
              <a:t>Viết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tổng</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hợp</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err="1">
                <a:effectLst/>
                <a:latin typeface="+mn-lt"/>
                <a:ea typeface="Times New Roman" panose="02020603050405020304" pitchFamily="18" charset="0"/>
              </a:rPr>
              <a:t>Thiết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kết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cơ</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sở</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dữ</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liệu</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a:effectLst/>
                <a:latin typeface="+mn-lt"/>
                <a:ea typeface="Times New Roman" panose="02020603050405020304" pitchFamily="18" charset="0"/>
              </a:rPr>
              <a:t>Coding API </a:t>
            </a:r>
            <a:r>
              <a:rPr lang="en-US" sz="1600" b="0" i="1" dirty="0" err="1">
                <a:effectLst/>
                <a:latin typeface="+mn-lt"/>
                <a:ea typeface="Times New Roman" panose="02020603050405020304" pitchFamily="18" charset="0"/>
              </a:rPr>
              <a:t>để</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thao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tác</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với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cơ</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sở</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dữ</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liệu</a:t>
            </a:r>
            <a:r>
              <a:rPr lang="en-US" sz="1600" b="0" i="1" dirty="0">
                <a:effectLst/>
                <a:latin typeface="+mn-lt"/>
                <a:ea typeface="Times New Roman" panose="02020603050405020304" pitchFamily="18" charset="0"/>
              </a:rPr>
              <a:t> </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err="1">
                <a:effectLst/>
                <a:latin typeface="+mn-lt"/>
                <a:ea typeface="Times New Roman" panose="02020603050405020304" pitchFamily="18" charset="0"/>
              </a:rPr>
              <a:t>Phân</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tích</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yêu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cầu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r>
              <a:rPr lang="en-US" sz="1600" b="0" i="1" dirty="0">
                <a:latin typeface="+mn-lt"/>
              </a:rPr>
              <a:t> </a:t>
            </a:r>
            <a:br>
              <a:rPr lang="en-US" sz="1600" dirty="0">
                <a:latin typeface="+mn-lt"/>
              </a:rPr>
            </a:br>
            <a:r>
              <a:rPr lang="en-US" sz="1600" dirty="0">
                <a:latin typeface="+mn-lt"/>
              </a:rPr>
              <a:t>	</a:t>
            </a:r>
            <a:r>
              <a:rPr lang="en-US" sz="1600" dirty="0" err="1">
                <a:latin typeface="+mn-lt"/>
              </a:rPr>
              <a:t>Đặng</a:t>
            </a:r>
            <a:r>
              <a:rPr lang="en-US" sz="1600" dirty="0">
                <a:latin typeface="+mn-lt"/>
              </a:rPr>
              <a:t> </a:t>
            </a:r>
            <a:r>
              <a:rPr lang="en-US" sz="1600" dirty="0" err="1">
                <a:latin typeface="+mn-lt"/>
              </a:rPr>
              <a:t>Hoàng</a:t>
            </a:r>
            <a:r>
              <a:rPr lang="en-US" sz="1600" dirty="0">
                <a:latin typeface="+mn-lt"/>
              </a:rPr>
              <a:t> </a:t>
            </a:r>
            <a:r>
              <a:rPr lang="en-US" sz="1600" dirty="0" err="1">
                <a:latin typeface="+mn-lt"/>
              </a:rPr>
              <a:t>Bảo</a:t>
            </a:r>
            <a:r>
              <a:rPr lang="en-US" sz="1600" dirty="0">
                <a:latin typeface="+mn-lt"/>
              </a:rPr>
              <a:t> </a:t>
            </a:r>
            <a:r>
              <a:rPr lang="en-US" sz="1600" dirty="0" err="1">
                <a:latin typeface="+mn-lt"/>
              </a:rPr>
              <a:t>Phúc</a:t>
            </a:r>
            <a:r>
              <a:rPr lang="en-US" sz="1600" b="0" i="1" dirty="0">
                <a:latin typeface="+mn-lt"/>
              </a:rPr>
              <a:t>:  </a:t>
            </a:r>
            <a:r>
              <a:rPr lang="en-US" sz="1600" b="0" i="1" dirty="0" err="1">
                <a:effectLst/>
                <a:latin typeface="+mn-lt"/>
                <a:ea typeface="Times New Roman" panose="02020603050405020304" pitchFamily="18" charset="0"/>
              </a:rPr>
              <a:t>Viết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thiết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kế</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a:effectLst/>
                <a:latin typeface="+mn-lt"/>
                <a:ea typeface="Times New Roman" panose="02020603050405020304" pitchFamily="18" charset="0"/>
              </a:rPr>
              <a:t>Coding </a:t>
            </a:r>
            <a:r>
              <a:rPr lang="en-US" sz="1600" b="0" i="1" dirty="0" err="1">
                <a:effectLst/>
                <a:latin typeface="+mn-lt"/>
                <a:ea typeface="Times New Roman" panose="02020603050405020304" pitchFamily="18" charset="0"/>
              </a:rPr>
              <a:t>giao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diện</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err="1">
                <a:effectLst/>
                <a:latin typeface="+mn-lt"/>
                <a:ea typeface="Times New Roman" panose="02020603050405020304" pitchFamily="18" charset="0"/>
              </a:rPr>
              <a:t>Phân</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tích</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yêu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cầu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br>
              <a:rPr lang="en-US" sz="1600" dirty="0">
                <a:effectLst/>
                <a:latin typeface="+mn-lt"/>
                <a:ea typeface="Times New Roman" panose="02020603050405020304" pitchFamily="18" charset="0"/>
              </a:rPr>
            </a:br>
            <a:r>
              <a:rPr lang="en-US" sz="1600" dirty="0">
                <a:effectLst/>
                <a:latin typeface="+mn-lt"/>
                <a:ea typeface="Times New Roman" panose="02020603050405020304" pitchFamily="18" charset="0"/>
              </a:rPr>
              <a:t>	</a:t>
            </a:r>
            <a:r>
              <a:rPr lang="en-US" sz="1600" dirty="0" err="1">
                <a:effectLst/>
                <a:latin typeface="+mn-lt"/>
                <a:ea typeface="Times New Roman" panose="02020603050405020304" pitchFamily="18" charset="0"/>
              </a:rPr>
              <a:t>Nguyễn</a:t>
            </a:r>
            <a:r>
              <a:rPr lang="en-US" sz="1600" dirty="0">
                <a:effectLst/>
                <a:latin typeface="+mn-lt"/>
                <a:ea typeface="Times New Roman" panose="02020603050405020304" pitchFamily="18" charset="0"/>
              </a:rPr>
              <a:t> </a:t>
            </a:r>
            <a:r>
              <a:rPr lang="en-US" sz="1600" dirty="0" err="1">
                <a:effectLst/>
                <a:latin typeface="+mn-lt"/>
                <a:ea typeface="Times New Roman" panose="02020603050405020304" pitchFamily="18" charset="0"/>
              </a:rPr>
              <a:t>Đức</a:t>
            </a:r>
            <a:r>
              <a:rPr lang="en-US" sz="1600" dirty="0">
                <a:effectLst/>
                <a:latin typeface="+mn-lt"/>
                <a:ea typeface="Times New Roman" panose="02020603050405020304" pitchFamily="18" charset="0"/>
              </a:rPr>
              <a:t> </a:t>
            </a:r>
            <a:r>
              <a:rPr lang="en-US" sz="1600" dirty="0" err="1">
                <a:effectLst/>
                <a:latin typeface="+mn-lt"/>
                <a:ea typeface="Times New Roman" panose="02020603050405020304" pitchFamily="18" charset="0"/>
              </a:rPr>
              <a:t>Hùng</a:t>
            </a:r>
            <a:r>
              <a:rPr lang="en-US" sz="1600"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Viết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thiết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kế</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a:effectLst/>
                <a:latin typeface="+mn-lt"/>
                <a:ea typeface="Times New Roman" panose="02020603050405020304" pitchFamily="18" charset="0"/>
              </a:rPr>
              <a:t>Coding </a:t>
            </a:r>
            <a:r>
              <a:rPr lang="en-US" sz="1600" b="0" i="1" dirty="0" err="1">
                <a:effectLst/>
                <a:latin typeface="+mn-lt"/>
                <a:ea typeface="Times New Roman" panose="02020603050405020304" pitchFamily="18" charset="0"/>
              </a:rPr>
              <a:t>giao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diện</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err="1">
                <a:effectLst/>
                <a:latin typeface="+mn-lt"/>
                <a:ea typeface="Times New Roman" panose="02020603050405020304" pitchFamily="18" charset="0"/>
              </a:rPr>
              <a:t>Phân</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tích</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yêu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cầu</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br>
              <a:rPr lang="en-US" sz="1600" dirty="0">
                <a:effectLst/>
                <a:latin typeface="+mn-lt"/>
                <a:ea typeface="Times New Roman" panose="02020603050405020304" pitchFamily="18" charset="0"/>
              </a:rPr>
            </a:br>
            <a:r>
              <a:rPr lang="en-US" sz="1600" dirty="0">
                <a:effectLst/>
                <a:latin typeface="+mn-lt"/>
                <a:ea typeface="Times New Roman" panose="02020603050405020304" pitchFamily="18" charset="0"/>
              </a:rPr>
              <a:t>	</a:t>
            </a:r>
            <a:r>
              <a:rPr lang="en-US" sz="1600" dirty="0" err="1">
                <a:effectLst/>
                <a:latin typeface="+mn-lt"/>
                <a:ea typeface="Times New Roman" panose="02020603050405020304" pitchFamily="18" charset="0"/>
              </a:rPr>
              <a:t>Đỗ</a:t>
            </a:r>
            <a:r>
              <a:rPr lang="en-US" sz="1600" dirty="0">
                <a:effectLst/>
                <a:latin typeface="+mn-lt"/>
                <a:ea typeface="Times New Roman" panose="02020603050405020304" pitchFamily="18" charset="0"/>
              </a:rPr>
              <a:t> </a:t>
            </a:r>
            <a:r>
              <a:rPr lang="en-US" sz="1600" dirty="0" err="1">
                <a:effectLst/>
                <a:latin typeface="+mn-lt"/>
                <a:ea typeface="Times New Roman" panose="02020603050405020304" pitchFamily="18" charset="0"/>
              </a:rPr>
              <a:t>Hà</a:t>
            </a:r>
            <a:r>
              <a:rPr lang="en-US" sz="1600" dirty="0">
                <a:effectLst/>
                <a:latin typeface="+mn-lt"/>
                <a:ea typeface="Times New Roman" panose="02020603050405020304" pitchFamily="18" charset="0"/>
              </a:rPr>
              <a:t> Thủy: 	 </a:t>
            </a:r>
            <a:r>
              <a:rPr lang="en-US" sz="1600" b="0" i="1" dirty="0" err="1">
                <a:effectLst/>
                <a:latin typeface="+mn-lt"/>
                <a:ea typeface="Times New Roman" panose="02020603050405020304" pitchFamily="18" charset="0"/>
              </a:rPr>
              <a:t>Viết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cáo</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kiểm</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thử</a:t>
            </a:r>
            <a:r>
              <a:rPr lang="en-US" sz="1600" b="0" i="1" dirty="0">
                <a:effectLst/>
                <a:latin typeface="+mn-lt"/>
                <a:ea typeface="Times New Roman" panose="02020603050405020304" pitchFamily="18" charset="0"/>
              </a:rPr>
              <a:t> </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a:effectLst/>
                <a:latin typeface="+mn-lt"/>
                <a:ea typeface="Times New Roman" panose="02020603050405020304" pitchFamily="18" charset="0"/>
              </a:rPr>
              <a:t>Test case</a:t>
            </a:r>
            <a:br>
              <a:rPr lang="en-US" sz="1600" b="0" i="1" dirty="0">
                <a:effectLst/>
                <a:latin typeface="+mn-lt"/>
                <a:ea typeface="Arial" panose="020B0604020202020204" pitchFamily="34" charset="0"/>
              </a:rPr>
            </a:br>
            <a:r>
              <a:rPr lang="en-US" sz="1600" b="0" i="1" dirty="0">
                <a:effectLst/>
                <a:latin typeface="+mn-lt"/>
                <a:ea typeface="Arial" panose="020B0604020202020204" pitchFamily="34" charset="0"/>
              </a:rPr>
              <a:t>			</a:t>
            </a:r>
            <a:r>
              <a:rPr lang="en-US" sz="1600" b="0" i="1" dirty="0" err="1">
                <a:effectLst/>
                <a:latin typeface="+mn-lt"/>
                <a:ea typeface="Times New Roman" panose="02020603050405020304" pitchFamily="18" charset="0"/>
              </a:rPr>
              <a:t>Phân</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tích</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thiết</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kế</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bài</a:t>
            </a:r>
            <a:r>
              <a:rPr lang="en-US" sz="1600" b="0" i="1" dirty="0">
                <a:effectLst/>
                <a:latin typeface="+mn-lt"/>
                <a:ea typeface="Times New Roman" panose="02020603050405020304" pitchFamily="18" charset="0"/>
              </a:rPr>
              <a:t> </a:t>
            </a:r>
            <a:r>
              <a:rPr lang="en-US" sz="1600" b="0" i="1" dirty="0" err="1">
                <a:effectLst/>
                <a:latin typeface="+mn-lt"/>
                <a:ea typeface="Times New Roman" panose="02020603050405020304" pitchFamily="18" charset="0"/>
              </a:rPr>
              <a:t>toán</a:t>
            </a:r>
            <a:br>
              <a:rPr lang="en-US" sz="1600" dirty="0">
                <a:effectLst/>
                <a:latin typeface="+mn-lt"/>
                <a:ea typeface="Arial" panose="020B0604020202020204" pitchFamily="34" charset="0"/>
              </a:rPr>
            </a:br>
            <a:endParaRPr lang="en-US" sz="1600" dirty="0">
              <a:latin typeface="+mn-lt"/>
            </a:endParaRPr>
          </a:p>
        </p:txBody>
      </p:sp>
    </p:spTree>
    <p:extLst>
      <p:ext uri="{BB962C8B-B14F-4D97-AF65-F5344CB8AC3E}">
        <p14:creationId xmlns:p14="http://schemas.microsoft.com/office/powerpoint/2010/main" val="1850899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B6C5A7-C3BD-862D-317E-7F2900C060D8}"/>
              </a:ext>
            </a:extLst>
          </p:cNvPr>
          <p:cNvSpPr>
            <a:spLocks noGrp="1"/>
          </p:cNvSpPr>
          <p:nvPr>
            <p:ph type="sldNum" sz="quarter" idx="12"/>
          </p:nvPr>
        </p:nvSpPr>
        <p:spPr/>
        <p:txBody>
          <a:bodyPr/>
          <a:lstStyle/>
          <a:p>
            <a:fld id="{9EA0BE3B-158A-4EDF-80DC-E394A0D1600F}" type="slidenum">
              <a:rPr lang="en-US" smtClean="0"/>
              <a:pPr/>
              <a:t>40</a:t>
            </a:fld>
            <a:endParaRPr lang="en-US" dirty="0"/>
          </a:p>
        </p:txBody>
      </p:sp>
      <p:sp>
        <p:nvSpPr>
          <p:cNvPr id="3" name="Title 2">
            <a:extLst>
              <a:ext uri="{FF2B5EF4-FFF2-40B4-BE49-F238E27FC236}">
                <a16:creationId xmlns:a16="http://schemas.microsoft.com/office/drawing/2014/main" id="{353DE740-CDB3-F718-7BC5-03403FAB945D}"/>
              </a:ext>
            </a:extLst>
          </p:cNvPr>
          <p:cNvSpPr>
            <a:spLocks noGrp="1"/>
          </p:cNvSpPr>
          <p:nvPr>
            <p:ph type="title"/>
          </p:nvPr>
        </p:nvSpPr>
        <p:spPr/>
        <p:txBody>
          <a:bodyPr/>
          <a:lstStyle/>
          <a:p>
            <a:r>
              <a:rPr lang="en-US" dirty="0" err="1"/>
              <a:t>Màn</a:t>
            </a:r>
            <a:r>
              <a:rPr lang="en-US" dirty="0"/>
              <a:t> </a:t>
            </a:r>
            <a:r>
              <a:rPr lang="en-US" dirty="0" err="1"/>
              <a:t>danh</a:t>
            </a:r>
            <a:r>
              <a:rPr lang="en-US" dirty="0"/>
              <a:t> </a:t>
            </a:r>
            <a:r>
              <a:rPr lang="en-US" dirty="0" err="1"/>
              <a:t>sách</a:t>
            </a:r>
            <a:r>
              <a:rPr lang="en-US" dirty="0"/>
              <a:t> user: </a:t>
            </a:r>
          </a:p>
        </p:txBody>
      </p:sp>
      <p:sp>
        <p:nvSpPr>
          <p:cNvPr id="4" name="Text Placeholder 3">
            <a:extLst>
              <a:ext uri="{FF2B5EF4-FFF2-40B4-BE49-F238E27FC236}">
                <a16:creationId xmlns:a16="http://schemas.microsoft.com/office/drawing/2014/main" id="{B1919785-64C6-BA96-6E6E-0D2E02EAE909}"/>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86EA52A0-4D00-1D24-1B44-1CD4078D8F7A}"/>
              </a:ext>
            </a:extLst>
          </p:cNvPr>
          <p:cNvPicPr>
            <a:picLocks noChangeAspect="1"/>
          </p:cNvPicPr>
          <p:nvPr/>
        </p:nvPicPr>
        <p:blipFill>
          <a:blip r:embed="rId2"/>
          <a:stretch>
            <a:fillRect/>
          </a:stretch>
        </p:blipFill>
        <p:spPr>
          <a:xfrm>
            <a:off x="438054" y="1168719"/>
            <a:ext cx="8470869" cy="4765040"/>
          </a:xfrm>
          <a:prstGeom prst="rect">
            <a:avLst/>
          </a:prstGeom>
        </p:spPr>
      </p:pic>
    </p:spTree>
    <p:extLst>
      <p:ext uri="{BB962C8B-B14F-4D97-AF65-F5344CB8AC3E}">
        <p14:creationId xmlns:p14="http://schemas.microsoft.com/office/powerpoint/2010/main" val="31017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9E936A-BA63-92FF-EBA7-67BE3EB412ED}"/>
              </a:ext>
            </a:extLst>
          </p:cNvPr>
          <p:cNvSpPr>
            <a:spLocks noGrp="1"/>
          </p:cNvSpPr>
          <p:nvPr>
            <p:ph type="sldNum" sz="quarter" idx="12"/>
          </p:nvPr>
        </p:nvSpPr>
        <p:spPr/>
        <p:txBody>
          <a:bodyPr/>
          <a:lstStyle/>
          <a:p>
            <a:fld id="{9EA0BE3B-158A-4EDF-80DC-E394A0D1600F}" type="slidenum">
              <a:rPr lang="en-US" smtClean="0"/>
              <a:pPr/>
              <a:t>41</a:t>
            </a:fld>
            <a:endParaRPr lang="en-US" dirty="0"/>
          </a:p>
        </p:txBody>
      </p:sp>
      <p:sp>
        <p:nvSpPr>
          <p:cNvPr id="3" name="Title 2">
            <a:extLst>
              <a:ext uri="{FF2B5EF4-FFF2-40B4-BE49-F238E27FC236}">
                <a16:creationId xmlns:a16="http://schemas.microsoft.com/office/drawing/2014/main" id="{B68BF019-D02D-12CB-ABF8-438A5A56CA50}"/>
              </a:ext>
            </a:extLst>
          </p:cNvPr>
          <p:cNvSpPr>
            <a:spLocks noGrp="1"/>
          </p:cNvSpPr>
          <p:nvPr>
            <p:ph type="title"/>
          </p:nvPr>
        </p:nvSpPr>
        <p:spPr/>
        <p:txBody>
          <a:bodyPr/>
          <a:lstStyle/>
          <a:p>
            <a:r>
              <a:rPr lang="en-US" dirty="0" err="1"/>
              <a:t>Màn</a:t>
            </a:r>
            <a:r>
              <a:rPr lang="en-US" dirty="0"/>
              <a:t> </a:t>
            </a:r>
            <a:r>
              <a:rPr lang="en-US" dirty="0" err="1"/>
              <a:t>quản</a:t>
            </a:r>
            <a:r>
              <a:rPr lang="en-US" dirty="0"/>
              <a:t> </a:t>
            </a:r>
            <a:r>
              <a:rPr lang="en-US" dirty="0" err="1"/>
              <a:t>lý</a:t>
            </a:r>
            <a:r>
              <a:rPr lang="en-US" dirty="0"/>
              <a:t> </a:t>
            </a:r>
            <a:r>
              <a:rPr lang="en-US" dirty="0" err="1"/>
              <a:t>môn</a:t>
            </a:r>
            <a:r>
              <a:rPr lang="en-US" dirty="0"/>
              <a:t> </a:t>
            </a:r>
            <a:r>
              <a:rPr lang="en-US" dirty="0" err="1"/>
              <a:t>học</a:t>
            </a:r>
            <a:r>
              <a:rPr lang="en-US" dirty="0"/>
              <a:t>: </a:t>
            </a:r>
          </a:p>
        </p:txBody>
      </p:sp>
      <p:sp>
        <p:nvSpPr>
          <p:cNvPr id="4" name="Text Placeholder 3">
            <a:extLst>
              <a:ext uri="{FF2B5EF4-FFF2-40B4-BE49-F238E27FC236}">
                <a16:creationId xmlns:a16="http://schemas.microsoft.com/office/drawing/2014/main" id="{05CF8D8E-56AC-A690-6432-04D946148292}"/>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98731B47-B502-B62B-A981-C4097A6377AC}"/>
              </a:ext>
            </a:extLst>
          </p:cNvPr>
          <p:cNvPicPr>
            <a:picLocks noChangeAspect="1"/>
          </p:cNvPicPr>
          <p:nvPr/>
        </p:nvPicPr>
        <p:blipFill>
          <a:blip r:embed="rId2"/>
          <a:stretch>
            <a:fillRect/>
          </a:stretch>
        </p:blipFill>
        <p:spPr>
          <a:xfrm>
            <a:off x="435904" y="1241552"/>
            <a:ext cx="8272192" cy="4653280"/>
          </a:xfrm>
          <a:prstGeom prst="rect">
            <a:avLst/>
          </a:prstGeom>
        </p:spPr>
      </p:pic>
    </p:spTree>
    <p:extLst>
      <p:ext uri="{BB962C8B-B14F-4D97-AF65-F5344CB8AC3E}">
        <p14:creationId xmlns:p14="http://schemas.microsoft.com/office/powerpoint/2010/main" val="4070828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7ECF-1792-4255-AF79-1338056A166B}"/>
              </a:ext>
            </a:extLst>
          </p:cNvPr>
          <p:cNvSpPr>
            <a:spLocks noGrp="1"/>
          </p:cNvSpPr>
          <p:nvPr>
            <p:ph type="title"/>
          </p:nvPr>
        </p:nvSpPr>
        <p:spPr/>
        <p:txBody>
          <a:bodyPr/>
          <a:lstStyle/>
          <a:p>
            <a:r>
              <a:rPr lang="en-US" dirty="0"/>
              <a:t>V. KẾT QUẢ</a:t>
            </a:r>
          </a:p>
        </p:txBody>
      </p:sp>
      <p:sp>
        <p:nvSpPr>
          <p:cNvPr id="3" name="Text Placeholder 2">
            <a:extLst>
              <a:ext uri="{FF2B5EF4-FFF2-40B4-BE49-F238E27FC236}">
                <a16:creationId xmlns:a16="http://schemas.microsoft.com/office/drawing/2014/main" id="{387A365B-2C63-46A3-AD64-BA52831BEC40}"/>
              </a:ext>
            </a:extLst>
          </p:cNvPr>
          <p:cNvSpPr>
            <a:spLocks noGrp="1"/>
          </p:cNvSpPr>
          <p:nvPr>
            <p:ph type="body" sz="quarter" idx="13"/>
          </p:nvPr>
        </p:nvSpPr>
        <p:spPr>
          <a:xfrm>
            <a:off x="3511294" y="1163639"/>
            <a:ext cx="5397628" cy="4921504"/>
          </a:xfrm>
        </p:spPr>
        <p:txBody>
          <a:bodyPr/>
          <a:lstStyle/>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err="1">
                <a:solidFill>
                  <a:srgbClr val="000000"/>
                </a:solidFill>
                <a:effectLst/>
              </a:rPr>
              <a:t>Xây</a:t>
            </a:r>
            <a:r>
              <a:rPr lang="en-US" sz="1800" dirty="0">
                <a:solidFill>
                  <a:srgbClr val="000000"/>
                </a:solidFill>
                <a:effectLst/>
              </a:rPr>
              <a:t> </a:t>
            </a:r>
            <a:r>
              <a:rPr lang="en-US" sz="1800" dirty="0" err="1">
                <a:solidFill>
                  <a:srgbClr val="000000"/>
                </a:solidFill>
                <a:effectLst/>
              </a:rPr>
              <a:t>dựng</a:t>
            </a:r>
            <a:r>
              <a:rPr lang="en-US" sz="1800" dirty="0">
                <a:solidFill>
                  <a:srgbClr val="000000"/>
                </a:solidFill>
                <a:effectLst/>
              </a:rPr>
              <a:t> </a:t>
            </a:r>
            <a:r>
              <a:rPr lang="en-US" sz="1800" dirty="0" err="1">
                <a:solidFill>
                  <a:srgbClr val="000000"/>
                </a:solidFill>
                <a:effectLst/>
              </a:rPr>
              <a:t>được</a:t>
            </a:r>
            <a:r>
              <a:rPr lang="en-US" sz="1800" dirty="0">
                <a:solidFill>
                  <a:srgbClr val="000000"/>
                </a:solidFill>
                <a:effectLst/>
              </a:rPr>
              <a:t> </a:t>
            </a:r>
            <a:r>
              <a:rPr lang="en-US" sz="1800" dirty="0" err="1">
                <a:solidFill>
                  <a:srgbClr val="000000"/>
                </a:solidFill>
                <a:effectLst/>
              </a:rPr>
              <a:t>hệ</a:t>
            </a:r>
            <a:r>
              <a:rPr lang="en-US" sz="1800" dirty="0">
                <a:solidFill>
                  <a:srgbClr val="000000"/>
                </a:solidFill>
                <a:effectLst/>
              </a:rPr>
              <a:t> </a:t>
            </a:r>
            <a:r>
              <a:rPr lang="en-US" sz="1800" dirty="0" err="1">
                <a:solidFill>
                  <a:srgbClr val="000000"/>
                </a:solidFill>
                <a:effectLst/>
              </a:rPr>
              <a:t>thống</a:t>
            </a:r>
            <a:r>
              <a:rPr lang="en-US" sz="1800" dirty="0">
                <a:solidFill>
                  <a:srgbClr val="000000"/>
                </a:solidFill>
                <a:effectLst/>
              </a:rPr>
              <a:t> </a:t>
            </a:r>
            <a:r>
              <a:rPr lang="en-US" sz="1800" dirty="0" err="1">
                <a:solidFill>
                  <a:srgbClr val="000000"/>
                </a:solidFill>
                <a:effectLst/>
              </a:rPr>
              <a:t>theo</a:t>
            </a:r>
            <a:r>
              <a:rPr lang="en-US" sz="1800" dirty="0">
                <a:solidFill>
                  <a:srgbClr val="000000"/>
                </a:solidFill>
                <a:effectLst/>
              </a:rPr>
              <a:t> </a:t>
            </a:r>
            <a:r>
              <a:rPr lang="en-US" sz="1800" dirty="0" err="1">
                <a:solidFill>
                  <a:srgbClr val="000000"/>
                </a:solidFill>
                <a:effectLst/>
              </a:rPr>
              <a:t>đúng</a:t>
            </a:r>
            <a:r>
              <a:rPr lang="en-US" sz="1800" dirty="0">
                <a:solidFill>
                  <a:srgbClr val="000000"/>
                </a:solidFill>
                <a:effectLst/>
              </a:rPr>
              <a:t> </a:t>
            </a:r>
            <a:r>
              <a:rPr lang="en-US" sz="1800" dirty="0" err="1">
                <a:solidFill>
                  <a:srgbClr val="000000"/>
                </a:solidFill>
                <a:effectLst/>
              </a:rPr>
              <a:t>yêu</a:t>
            </a:r>
            <a:r>
              <a:rPr lang="en-US" sz="1800" dirty="0">
                <a:solidFill>
                  <a:srgbClr val="000000"/>
                </a:solidFill>
                <a:effectLst/>
              </a:rPr>
              <a:t> </a:t>
            </a:r>
            <a:r>
              <a:rPr lang="en-US" sz="1800" dirty="0" err="1">
                <a:solidFill>
                  <a:srgbClr val="000000"/>
                </a:solidFill>
                <a:effectLst/>
              </a:rPr>
              <a:t>cầu</a:t>
            </a:r>
            <a:r>
              <a:rPr lang="en-US" sz="1800" dirty="0">
                <a:solidFill>
                  <a:srgbClr val="000000"/>
                </a:solidFill>
                <a:effectLst/>
              </a:rPr>
              <a:t>.</a:t>
            </a:r>
            <a:endParaRPr lang="en-US" sz="1800" dirty="0">
              <a:effectLst/>
            </a:endParaRPr>
          </a:p>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a:solidFill>
                  <a:srgbClr val="000000"/>
                </a:solidFill>
                <a:effectLst/>
              </a:rPr>
              <a:t>Giao </a:t>
            </a:r>
            <a:r>
              <a:rPr lang="en-US" sz="1800" dirty="0" err="1">
                <a:solidFill>
                  <a:srgbClr val="000000"/>
                </a:solidFill>
                <a:effectLst/>
              </a:rPr>
              <a:t>diện</a:t>
            </a:r>
            <a:r>
              <a:rPr lang="en-US" sz="1800" dirty="0">
                <a:solidFill>
                  <a:srgbClr val="000000"/>
                </a:solidFill>
                <a:effectLst/>
              </a:rPr>
              <a:t> </a:t>
            </a:r>
            <a:r>
              <a:rPr lang="en-US" sz="1800" dirty="0" err="1">
                <a:solidFill>
                  <a:srgbClr val="000000"/>
                </a:solidFill>
                <a:effectLst/>
              </a:rPr>
              <a:t>đơn</a:t>
            </a:r>
            <a:r>
              <a:rPr lang="en-US" sz="1800" dirty="0">
                <a:solidFill>
                  <a:srgbClr val="000000"/>
                </a:solidFill>
                <a:effectLst/>
              </a:rPr>
              <a:t> </a:t>
            </a:r>
            <a:r>
              <a:rPr lang="en-US" sz="1800" dirty="0" err="1">
                <a:solidFill>
                  <a:srgbClr val="000000"/>
                </a:solidFill>
                <a:effectLst/>
              </a:rPr>
              <a:t>giản</a:t>
            </a:r>
            <a:r>
              <a:rPr lang="en-US" sz="1800" dirty="0">
                <a:solidFill>
                  <a:srgbClr val="000000"/>
                </a:solidFill>
                <a:effectLst/>
              </a:rPr>
              <a:t>, </a:t>
            </a:r>
            <a:r>
              <a:rPr lang="en-US" sz="1800" dirty="0" err="1">
                <a:solidFill>
                  <a:srgbClr val="000000"/>
                </a:solidFill>
                <a:effectLst/>
              </a:rPr>
              <a:t>dễ</a:t>
            </a:r>
            <a:r>
              <a:rPr lang="en-US" sz="1800" dirty="0">
                <a:solidFill>
                  <a:srgbClr val="000000"/>
                </a:solidFill>
                <a:effectLst/>
              </a:rPr>
              <a:t> </a:t>
            </a:r>
            <a:r>
              <a:rPr lang="en-US" sz="1800" dirty="0" err="1">
                <a:solidFill>
                  <a:srgbClr val="000000"/>
                </a:solidFill>
                <a:effectLst/>
              </a:rPr>
              <a:t>sử</a:t>
            </a:r>
            <a:r>
              <a:rPr lang="en-US" sz="1800" dirty="0">
                <a:solidFill>
                  <a:srgbClr val="000000"/>
                </a:solidFill>
                <a:effectLst/>
              </a:rPr>
              <a:t> </a:t>
            </a:r>
            <a:r>
              <a:rPr lang="en-US" sz="1800" dirty="0" err="1">
                <a:solidFill>
                  <a:srgbClr val="000000"/>
                </a:solidFill>
                <a:effectLst/>
              </a:rPr>
              <a:t>dụng</a:t>
            </a:r>
            <a:endParaRPr lang="en-US" sz="1800" dirty="0">
              <a:effectLst/>
            </a:endParaRPr>
          </a:p>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err="1">
                <a:solidFill>
                  <a:srgbClr val="000000"/>
                </a:solidFill>
                <a:effectLst/>
              </a:rPr>
              <a:t>Hệ</a:t>
            </a:r>
            <a:r>
              <a:rPr lang="en-US" sz="1800" dirty="0">
                <a:solidFill>
                  <a:srgbClr val="000000"/>
                </a:solidFill>
                <a:effectLst/>
              </a:rPr>
              <a:t> </a:t>
            </a:r>
            <a:r>
              <a:rPr lang="en-US" sz="1800" dirty="0" err="1">
                <a:solidFill>
                  <a:srgbClr val="000000"/>
                </a:solidFill>
                <a:effectLst/>
              </a:rPr>
              <a:t>thống</a:t>
            </a:r>
            <a:r>
              <a:rPr lang="en-US" sz="1800" dirty="0">
                <a:solidFill>
                  <a:srgbClr val="000000"/>
                </a:solidFill>
                <a:effectLst/>
              </a:rPr>
              <a:t> </a:t>
            </a:r>
            <a:r>
              <a:rPr lang="en-US" sz="1800" dirty="0" err="1">
                <a:solidFill>
                  <a:srgbClr val="000000"/>
                </a:solidFill>
                <a:effectLst/>
              </a:rPr>
              <a:t>có</a:t>
            </a:r>
            <a:r>
              <a:rPr lang="en-US" sz="1800" dirty="0">
                <a:solidFill>
                  <a:srgbClr val="000000"/>
                </a:solidFill>
                <a:effectLst/>
              </a:rPr>
              <a:t> </a:t>
            </a:r>
            <a:r>
              <a:rPr lang="en-US" sz="1800" dirty="0" err="1">
                <a:solidFill>
                  <a:srgbClr val="000000"/>
                </a:solidFill>
                <a:effectLst/>
              </a:rPr>
              <a:t>các</a:t>
            </a:r>
            <a:r>
              <a:rPr lang="en-US" sz="1800" dirty="0">
                <a:solidFill>
                  <a:srgbClr val="000000"/>
                </a:solidFill>
                <a:effectLst/>
              </a:rPr>
              <a:t> </a:t>
            </a:r>
            <a:r>
              <a:rPr lang="en-US" sz="1800" dirty="0" err="1">
                <a:solidFill>
                  <a:srgbClr val="000000"/>
                </a:solidFill>
                <a:effectLst/>
              </a:rPr>
              <a:t>chức</a:t>
            </a:r>
            <a:r>
              <a:rPr lang="en-US" sz="1800" dirty="0">
                <a:solidFill>
                  <a:srgbClr val="000000"/>
                </a:solidFill>
                <a:effectLst/>
              </a:rPr>
              <a:t> </a:t>
            </a:r>
            <a:r>
              <a:rPr lang="en-US" sz="1800" dirty="0" err="1">
                <a:solidFill>
                  <a:srgbClr val="000000"/>
                </a:solidFill>
                <a:effectLst/>
              </a:rPr>
              <a:t>năng</a:t>
            </a:r>
            <a:r>
              <a:rPr lang="en-US" sz="1800" dirty="0">
                <a:solidFill>
                  <a:srgbClr val="000000"/>
                </a:solidFill>
                <a:effectLst/>
              </a:rPr>
              <a:t> </a:t>
            </a:r>
            <a:r>
              <a:rPr lang="en-US" sz="1800" dirty="0" err="1">
                <a:solidFill>
                  <a:srgbClr val="000000"/>
                </a:solidFill>
                <a:effectLst/>
              </a:rPr>
              <a:t>như</a:t>
            </a:r>
            <a:r>
              <a:rPr lang="en-US" sz="1800" dirty="0">
                <a:solidFill>
                  <a:srgbClr val="000000"/>
                </a:solidFill>
                <a:effectLst/>
              </a:rPr>
              <a:t> </a:t>
            </a:r>
            <a:r>
              <a:rPr lang="en-US" sz="1800" dirty="0" err="1">
                <a:solidFill>
                  <a:srgbClr val="000000"/>
                </a:solidFill>
                <a:effectLst/>
              </a:rPr>
              <a:t>đã</a:t>
            </a:r>
            <a:r>
              <a:rPr lang="en-US" sz="1800" dirty="0">
                <a:solidFill>
                  <a:srgbClr val="000000"/>
                </a:solidFill>
                <a:effectLst/>
              </a:rPr>
              <a:t> </a:t>
            </a:r>
            <a:r>
              <a:rPr lang="en-US" sz="1800" dirty="0" err="1">
                <a:solidFill>
                  <a:srgbClr val="000000"/>
                </a:solidFill>
                <a:effectLst/>
              </a:rPr>
              <a:t>đề</a:t>
            </a:r>
            <a:r>
              <a:rPr lang="en-US" sz="1800" dirty="0">
                <a:solidFill>
                  <a:srgbClr val="000000"/>
                </a:solidFill>
                <a:effectLst/>
              </a:rPr>
              <a:t> </a:t>
            </a:r>
            <a:r>
              <a:rPr lang="en-US" sz="1800" dirty="0" err="1">
                <a:solidFill>
                  <a:srgbClr val="000000"/>
                </a:solidFill>
                <a:effectLst/>
              </a:rPr>
              <a:t>ra</a:t>
            </a:r>
            <a:endParaRPr lang="en-US" sz="1800" dirty="0">
              <a:effectLst/>
            </a:endParaRPr>
          </a:p>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err="1">
                <a:solidFill>
                  <a:srgbClr val="000000"/>
                </a:solidFill>
                <a:effectLst/>
              </a:rPr>
              <a:t>Hệ</a:t>
            </a:r>
            <a:r>
              <a:rPr lang="en-US" sz="1800" dirty="0">
                <a:solidFill>
                  <a:srgbClr val="000000"/>
                </a:solidFill>
                <a:effectLst/>
              </a:rPr>
              <a:t> </a:t>
            </a:r>
            <a:r>
              <a:rPr lang="en-US" sz="1800" dirty="0" err="1">
                <a:solidFill>
                  <a:srgbClr val="000000"/>
                </a:solidFill>
                <a:effectLst/>
              </a:rPr>
              <a:t>thống</a:t>
            </a:r>
            <a:r>
              <a:rPr lang="en-US" sz="1800" dirty="0">
                <a:solidFill>
                  <a:srgbClr val="000000"/>
                </a:solidFill>
                <a:effectLst/>
              </a:rPr>
              <a:t> </a:t>
            </a:r>
            <a:r>
              <a:rPr lang="en-US" sz="1800" dirty="0" err="1">
                <a:solidFill>
                  <a:srgbClr val="000000"/>
                </a:solidFill>
                <a:effectLst/>
              </a:rPr>
              <a:t>chạy</a:t>
            </a:r>
            <a:r>
              <a:rPr lang="en-US" sz="1800" dirty="0">
                <a:solidFill>
                  <a:srgbClr val="000000"/>
                </a:solidFill>
                <a:effectLst/>
              </a:rPr>
              <a:t> </a:t>
            </a:r>
            <a:r>
              <a:rPr lang="en-US" sz="1800" dirty="0" err="1">
                <a:solidFill>
                  <a:srgbClr val="000000"/>
                </a:solidFill>
                <a:effectLst/>
              </a:rPr>
              <a:t>ổn</a:t>
            </a:r>
            <a:r>
              <a:rPr lang="en-US" sz="1800" dirty="0">
                <a:solidFill>
                  <a:srgbClr val="000000"/>
                </a:solidFill>
                <a:effectLst/>
              </a:rPr>
              <a:t> </a:t>
            </a:r>
            <a:r>
              <a:rPr lang="en-US" sz="1800" dirty="0" err="1">
                <a:solidFill>
                  <a:srgbClr val="000000"/>
                </a:solidFill>
                <a:effectLst/>
              </a:rPr>
              <a:t>định</a:t>
            </a:r>
            <a:endParaRPr lang="en-US" sz="1800" dirty="0">
              <a:effectLst/>
            </a:endParaRPr>
          </a:p>
          <a:p>
            <a:pPr marL="0" indent="0">
              <a:lnSpc>
                <a:spcPct val="100000"/>
              </a:lnSpc>
              <a:buNone/>
            </a:pPr>
            <a:r>
              <a:rPr lang="en-US" sz="1800" dirty="0" err="1">
                <a:solidFill>
                  <a:srgbClr val="000000"/>
                </a:solidFill>
                <a:effectLst/>
              </a:rPr>
              <a:t>Bên</a:t>
            </a:r>
            <a:r>
              <a:rPr lang="en-US" sz="1800" dirty="0">
                <a:solidFill>
                  <a:srgbClr val="000000"/>
                </a:solidFill>
                <a:effectLst/>
              </a:rPr>
              <a:t> </a:t>
            </a:r>
            <a:r>
              <a:rPr lang="en-US" sz="1800" dirty="0" err="1">
                <a:solidFill>
                  <a:srgbClr val="000000"/>
                </a:solidFill>
                <a:effectLst/>
              </a:rPr>
              <a:t>cạnh</a:t>
            </a:r>
            <a:r>
              <a:rPr lang="en-US" sz="1800" dirty="0">
                <a:solidFill>
                  <a:srgbClr val="000000"/>
                </a:solidFill>
                <a:effectLst/>
              </a:rPr>
              <a:t> </a:t>
            </a:r>
            <a:r>
              <a:rPr lang="en-US" sz="1800" dirty="0" err="1">
                <a:solidFill>
                  <a:srgbClr val="000000"/>
                </a:solidFill>
                <a:effectLst/>
              </a:rPr>
              <a:t>đó</a:t>
            </a:r>
            <a:r>
              <a:rPr lang="en-US" sz="1800" dirty="0">
                <a:solidFill>
                  <a:srgbClr val="000000"/>
                </a:solidFill>
                <a:effectLst/>
              </a:rPr>
              <a:t> </a:t>
            </a:r>
            <a:r>
              <a:rPr lang="en-US" sz="1800" dirty="0" err="1">
                <a:solidFill>
                  <a:srgbClr val="000000"/>
                </a:solidFill>
                <a:effectLst/>
              </a:rPr>
              <a:t>vẫn</a:t>
            </a:r>
            <a:r>
              <a:rPr lang="en-US" sz="1800" dirty="0">
                <a:solidFill>
                  <a:srgbClr val="000000"/>
                </a:solidFill>
                <a:effectLst/>
              </a:rPr>
              <a:t> </a:t>
            </a:r>
            <a:r>
              <a:rPr lang="en-US" sz="1800" dirty="0" err="1">
                <a:solidFill>
                  <a:srgbClr val="000000"/>
                </a:solidFill>
                <a:effectLst/>
              </a:rPr>
              <a:t>còn</a:t>
            </a:r>
            <a:r>
              <a:rPr lang="en-US" sz="1800" dirty="0">
                <a:solidFill>
                  <a:srgbClr val="000000"/>
                </a:solidFill>
                <a:effectLst/>
              </a:rPr>
              <a:t> </a:t>
            </a:r>
            <a:r>
              <a:rPr lang="en-US" sz="1800" dirty="0" err="1">
                <a:solidFill>
                  <a:srgbClr val="000000"/>
                </a:solidFill>
                <a:effectLst/>
              </a:rPr>
              <a:t>một</a:t>
            </a:r>
            <a:r>
              <a:rPr lang="en-US" sz="1800" dirty="0">
                <a:solidFill>
                  <a:srgbClr val="000000"/>
                </a:solidFill>
                <a:effectLst/>
              </a:rPr>
              <a:t> </a:t>
            </a:r>
            <a:r>
              <a:rPr lang="en-US" sz="1800" dirty="0" err="1">
                <a:solidFill>
                  <a:srgbClr val="000000"/>
                </a:solidFill>
                <a:effectLst/>
              </a:rPr>
              <a:t>vài</a:t>
            </a:r>
            <a:r>
              <a:rPr lang="en-US" sz="1800" dirty="0">
                <a:solidFill>
                  <a:srgbClr val="000000"/>
                </a:solidFill>
                <a:effectLst/>
              </a:rPr>
              <a:t> </a:t>
            </a:r>
            <a:r>
              <a:rPr lang="en-US" sz="1800" dirty="0" err="1">
                <a:solidFill>
                  <a:srgbClr val="000000"/>
                </a:solidFill>
                <a:effectLst/>
              </a:rPr>
              <a:t>thiếu</a:t>
            </a:r>
            <a:r>
              <a:rPr lang="en-US" sz="1800" dirty="0">
                <a:solidFill>
                  <a:srgbClr val="000000"/>
                </a:solidFill>
                <a:effectLst/>
              </a:rPr>
              <a:t> </a:t>
            </a:r>
            <a:r>
              <a:rPr lang="en-US" sz="1800" dirty="0" err="1">
                <a:solidFill>
                  <a:srgbClr val="000000"/>
                </a:solidFill>
                <a:effectLst/>
              </a:rPr>
              <a:t>sót</a:t>
            </a:r>
            <a:r>
              <a:rPr lang="en-US" sz="1800" dirty="0">
                <a:solidFill>
                  <a:srgbClr val="000000"/>
                </a:solidFill>
              </a:rPr>
              <a:t> :</a:t>
            </a:r>
          </a:p>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a:solidFill>
                  <a:srgbClr val="000000"/>
                </a:solidFill>
                <a:effectLst/>
              </a:rPr>
              <a:t>Giao </a:t>
            </a:r>
            <a:r>
              <a:rPr lang="en-US" sz="1800" dirty="0" err="1">
                <a:solidFill>
                  <a:srgbClr val="000000"/>
                </a:solidFill>
                <a:effectLst/>
              </a:rPr>
              <a:t>diện</a:t>
            </a:r>
            <a:r>
              <a:rPr lang="en-US" sz="1800" dirty="0">
                <a:solidFill>
                  <a:srgbClr val="000000"/>
                </a:solidFill>
                <a:effectLst/>
              </a:rPr>
              <a:t> </a:t>
            </a:r>
            <a:r>
              <a:rPr lang="en-US" sz="1800" dirty="0" err="1">
                <a:solidFill>
                  <a:srgbClr val="000000"/>
                </a:solidFill>
                <a:effectLst/>
              </a:rPr>
              <a:t>chưa</a:t>
            </a:r>
            <a:r>
              <a:rPr lang="en-US" sz="1800" dirty="0">
                <a:solidFill>
                  <a:srgbClr val="000000"/>
                </a:solidFill>
                <a:effectLst/>
              </a:rPr>
              <a:t> </a:t>
            </a:r>
            <a:r>
              <a:rPr lang="en-US" sz="1800" dirty="0" err="1">
                <a:solidFill>
                  <a:srgbClr val="000000"/>
                </a:solidFill>
                <a:effectLst/>
              </a:rPr>
              <a:t>được</a:t>
            </a:r>
            <a:r>
              <a:rPr lang="en-US" sz="1800" dirty="0">
                <a:solidFill>
                  <a:srgbClr val="000000"/>
                </a:solidFill>
                <a:effectLst/>
              </a:rPr>
              <a:t> </a:t>
            </a:r>
            <a:r>
              <a:rPr lang="en-US" sz="1800" dirty="0" err="1">
                <a:solidFill>
                  <a:srgbClr val="000000"/>
                </a:solidFill>
                <a:effectLst/>
              </a:rPr>
              <a:t>đẹp</a:t>
            </a:r>
            <a:r>
              <a:rPr lang="en-US" sz="1800" dirty="0">
                <a:solidFill>
                  <a:srgbClr val="000000"/>
                </a:solidFill>
                <a:effectLst/>
              </a:rPr>
              <a:t> </a:t>
            </a:r>
            <a:r>
              <a:rPr lang="en-US" sz="1800" dirty="0" err="1">
                <a:solidFill>
                  <a:srgbClr val="000000"/>
                </a:solidFill>
                <a:effectLst/>
              </a:rPr>
              <a:t>mắt</a:t>
            </a:r>
            <a:endParaRPr lang="en-US" sz="1800" dirty="0">
              <a:effectLst/>
            </a:endParaRPr>
          </a:p>
          <a:p>
            <a:pPr marL="342900" lvl="0" indent="-342900" algn="just" fontAlgn="base">
              <a:lnSpc>
                <a:spcPct val="100000"/>
              </a:lnSpc>
              <a:spcAft>
                <a:spcPts val="1000"/>
              </a:spcAft>
              <a:buSzPts val="1000"/>
              <a:buFont typeface="Symbol" panose="05050102010706020507" pitchFamily="18" charset="2"/>
              <a:buChar char=""/>
              <a:tabLst>
                <a:tab pos="457200" algn="l"/>
              </a:tabLst>
            </a:pPr>
            <a:r>
              <a:rPr lang="en-US" sz="1800" dirty="0" err="1">
                <a:solidFill>
                  <a:srgbClr val="000000"/>
                </a:solidFill>
                <a:effectLst/>
              </a:rPr>
              <a:t>Một</a:t>
            </a:r>
            <a:r>
              <a:rPr lang="en-US" sz="1800" dirty="0">
                <a:solidFill>
                  <a:srgbClr val="000000"/>
                </a:solidFill>
                <a:effectLst/>
              </a:rPr>
              <a:t> </a:t>
            </a:r>
            <a:r>
              <a:rPr lang="en-US" sz="1800" dirty="0" err="1">
                <a:solidFill>
                  <a:srgbClr val="000000"/>
                </a:solidFill>
                <a:effectLst/>
              </a:rPr>
              <a:t>số</a:t>
            </a:r>
            <a:r>
              <a:rPr lang="en-US" sz="1800" dirty="0">
                <a:solidFill>
                  <a:srgbClr val="000000"/>
                </a:solidFill>
                <a:effectLst/>
              </a:rPr>
              <a:t> </a:t>
            </a:r>
            <a:r>
              <a:rPr lang="en-US" sz="1800" dirty="0" err="1">
                <a:solidFill>
                  <a:srgbClr val="000000"/>
                </a:solidFill>
                <a:effectLst/>
              </a:rPr>
              <a:t>chức</a:t>
            </a:r>
            <a:r>
              <a:rPr lang="en-US" sz="1800" dirty="0">
                <a:solidFill>
                  <a:srgbClr val="000000"/>
                </a:solidFill>
                <a:effectLst/>
              </a:rPr>
              <a:t> </a:t>
            </a:r>
            <a:r>
              <a:rPr lang="en-US" sz="1800" dirty="0" err="1">
                <a:solidFill>
                  <a:srgbClr val="000000"/>
                </a:solidFill>
                <a:effectLst/>
              </a:rPr>
              <a:t>năng</a:t>
            </a:r>
            <a:r>
              <a:rPr lang="en-US" sz="1800" dirty="0">
                <a:solidFill>
                  <a:srgbClr val="000000"/>
                </a:solidFill>
                <a:effectLst/>
              </a:rPr>
              <a:t> </a:t>
            </a:r>
            <a:r>
              <a:rPr lang="en-US" sz="1800" dirty="0" err="1">
                <a:solidFill>
                  <a:srgbClr val="000000"/>
                </a:solidFill>
                <a:effectLst/>
              </a:rPr>
              <a:t>vẫn</a:t>
            </a:r>
            <a:r>
              <a:rPr lang="en-US" sz="1800" dirty="0">
                <a:solidFill>
                  <a:srgbClr val="000000"/>
                </a:solidFill>
                <a:effectLst/>
              </a:rPr>
              <a:t> </a:t>
            </a:r>
            <a:r>
              <a:rPr lang="en-US" sz="1800" dirty="0" err="1">
                <a:solidFill>
                  <a:srgbClr val="000000"/>
                </a:solidFill>
                <a:effectLst/>
              </a:rPr>
              <a:t>đang</a:t>
            </a:r>
            <a:r>
              <a:rPr lang="en-US" sz="1800" dirty="0">
                <a:solidFill>
                  <a:srgbClr val="000000"/>
                </a:solidFill>
                <a:effectLst/>
              </a:rPr>
              <a:t> </a:t>
            </a:r>
            <a:r>
              <a:rPr lang="en-US" sz="1800" dirty="0" err="1">
                <a:solidFill>
                  <a:srgbClr val="000000"/>
                </a:solidFill>
                <a:effectLst/>
              </a:rPr>
              <a:t>trong</a:t>
            </a:r>
            <a:r>
              <a:rPr lang="en-US" sz="1800" dirty="0">
                <a:solidFill>
                  <a:srgbClr val="000000"/>
                </a:solidFill>
                <a:effectLst/>
              </a:rPr>
              <a:t> </a:t>
            </a:r>
            <a:r>
              <a:rPr lang="en-US" sz="1800" dirty="0" err="1">
                <a:solidFill>
                  <a:srgbClr val="000000"/>
                </a:solidFill>
                <a:effectLst/>
              </a:rPr>
              <a:t>quá</a:t>
            </a:r>
            <a:r>
              <a:rPr lang="en-US" sz="1800" dirty="0">
                <a:solidFill>
                  <a:srgbClr val="000000"/>
                </a:solidFill>
                <a:effectLst/>
              </a:rPr>
              <a:t> </a:t>
            </a:r>
            <a:r>
              <a:rPr lang="en-US" sz="1800" dirty="0" err="1">
                <a:solidFill>
                  <a:srgbClr val="000000"/>
                </a:solidFill>
                <a:effectLst/>
              </a:rPr>
              <a:t>trình</a:t>
            </a:r>
            <a:r>
              <a:rPr lang="en-US" sz="1800" dirty="0">
                <a:solidFill>
                  <a:srgbClr val="000000"/>
                </a:solidFill>
                <a:effectLst/>
              </a:rPr>
              <a:t> </a:t>
            </a:r>
            <a:r>
              <a:rPr lang="en-US" sz="1800" dirty="0" err="1">
                <a:solidFill>
                  <a:srgbClr val="000000"/>
                </a:solidFill>
                <a:effectLst/>
              </a:rPr>
              <a:t>hoàn</a:t>
            </a:r>
            <a:r>
              <a:rPr lang="en-US" sz="1800" dirty="0">
                <a:solidFill>
                  <a:srgbClr val="000000"/>
                </a:solidFill>
                <a:effectLst/>
              </a:rPr>
              <a:t> </a:t>
            </a:r>
            <a:r>
              <a:rPr lang="en-US" sz="1800" dirty="0" err="1">
                <a:solidFill>
                  <a:srgbClr val="000000"/>
                </a:solidFill>
                <a:effectLst/>
              </a:rPr>
              <a:t>thiện</a:t>
            </a:r>
            <a:endParaRPr lang="en-US" sz="1800" dirty="0"/>
          </a:p>
          <a:p>
            <a:pPr marL="0" lvl="0" indent="0" algn="just" fontAlgn="base">
              <a:lnSpc>
                <a:spcPct val="100000"/>
              </a:lnSpc>
              <a:spcAft>
                <a:spcPts val="1000"/>
              </a:spcAft>
              <a:buSzPts val="1000"/>
              <a:buNone/>
              <a:tabLst>
                <a:tab pos="457200" algn="l"/>
              </a:tabLst>
            </a:pPr>
            <a:r>
              <a:rPr lang="en-US" sz="1800" dirty="0">
                <a:solidFill>
                  <a:srgbClr val="000000"/>
                </a:solidFill>
                <a:effectLst/>
              </a:rPr>
              <a:t>=&gt; </a:t>
            </a:r>
            <a:r>
              <a:rPr lang="en-US" sz="1800" dirty="0" err="1">
                <a:solidFill>
                  <a:srgbClr val="000000"/>
                </a:solidFill>
                <a:effectLst/>
              </a:rPr>
              <a:t>Nhóm</a:t>
            </a:r>
            <a:r>
              <a:rPr lang="en-US" sz="1800" dirty="0">
                <a:solidFill>
                  <a:srgbClr val="000000"/>
                </a:solidFill>
                <a:effectLst/>
              </a:rPr>
              <a:t> </a:t>
            </a:r>
            <a:r>
              <a:rPr lang="en-US" sz="1800" dirty="0" err="1">
                <a:solidFill>
                  <a:srgbClr val="000000"/>
                </a:solidFill>
                <a:effectLst/>
              </a:rPr>
              <a:t>sẽ</a:t>
            </a:r>
            <a:r>
              <a:rPr lang="en-US" sz="1800" dirty="0">
                <a:solidFill>
                  <a:srgbClr val="000000"/>
                </a:solidFill>
                <a:effectLst/>
              </a:rPr>
              <a:t> </a:t>
            </a:r>
            <a:r>
              <a:rPr lang="en-US" sz="1800" dirty="0" err="1">
                <a:solidFill>
                  <a:srgbClr val="000000"/>
                </a:solidFill>
                <a:effectLst/>
              </a:rPr>
              <a:t>tiếp</a:t>
            </a:r>
            <a:r>
              <a:rPr lang="en-US" sz="1800" dirty="0">
                <a:solidFill>
                  <a:srgbClr val="000000"/>
                </a:solidFill>
                <a:effectLst/>
              </a:rPr>
              <a:t> </a:t>
            </a:r>
            <a:r>
              <a:rPr lang="en-US" sz="1800" dirty="0" err="1">
                <a:solidFill>
                  <a:srgbClr val="000000"/>
                </a:solidFill>
                <a:effectLst/>
              </a:rPr>
              <a:t>tục</a:t>
            </a:r>
            <a:r>
              <a:rPr lang="en-US" sz="1800" dirty="0">
                <a:solidFill>
                  <a:srgbClr val="000000"/>
                </a:solidFill>
                <a:effectLst/>
              </a:rPr>
              <a:t> </a:t>
            </a:r>
            <a:r>
              <a:rPr lang="en-US" sz="1800" dirty="0" err="1">
                <a:solidFill>
                  <a:srgbClr val="000000"/>
                </a:solidFill>
                <a:effectLst/>
              </a:rPr>
              <a:t>phát</a:t>
            </a:r>
            <a:r>
              <a:rPr lang="en-US" sz="1800" dirty="0">
                <a:solidFill>
                  <a:srgbClr val="000000"/>
                </a:solidFill>
                <a:effectLst/>
              </a:rPr>
              <a:t> </a:t>
            </a:r>
            <a:r>
              <a:rPr lang="en-US" sz="1800" dirty="0" err="1">
                <a:solidFill>
                  <a:srgbClr val="000000"/>
                </a:solidFill>
                <a:effectLst/>
              </a:rPr>
              <a:t>triển</a:t>
            </a:r>
            <a:r>
              <a:rPr lang="en-US" sz="1800" dirty="0">
                <a:solidFill>
                  <a:srgbClr val="000000"/>
                </a:solidFill>
                <a:effectLst/>
              </a:rPr>
              <a:t> </a:t>
            </a:r>
            <a:r>
              <a:rPr lang="en-US" sz="1800" dirty="0" err="1">
                <a:solidFill>
                  <a:srgbClr val="000000"/>
                </a:solidFill>
                <a:effectLst/>
              </a:rPr>
              <a:t>và</a:t>
            </a:r>
            <a:r>
              <a:rPr lang="en-US" sz="1800" dirty="0">
                <a:solidFill>
                  <a:srgbClr val="000000"/>
                </a:solidFill>
                <a:effectLst/>
              </a:rPr>
              <a:t> </a:t>
            </a:r>
            <a:r>
              <a:rPr lang="en-US" sz="1800" dirty="0" err="1">
                <a:solidFill>
                  <a:srgbClr val="000000"/>
                </a:solidFill>
                <a:effectLst/>
              </a:rPr>
              <a:t>hoàn</a:t>
            </a:r>
            <a:r>
              <a:rPr lang="en-US" sz="1800" dirty="0">
                <a:solidFill>
                  <a:srgbClr val="000000"/>
                </a:solidFill>
                <a:effectLst/>
              </a:rPr>
              <a:t> </a:t>
            </a:r>
            <a:r>
              <a:rPr lang="en-US" sz="1800" dirty="0" err="1">
                <a:solidFill>
                  <a:srgbClr val="000000"/>
                </a:solidFill>
                <a:effectLst/>
              </a:rPr>
              <a:t>thiện</a:t>
            </a:r>
            <a:r>
              <a:rPr lang="en-US" sz="1800" dirty="0">
                <a:solidFill>
                  <a:srgbClr val="000000"/>
                </a:solidFill>
                <a:effectLst/>
              </a:rPr>
              <a:t> </a:t>
            </a:r>
            <a:r>
              <a:rPr lang="en-US" sz="1800" dirty="0" err="1">
                <a:solidFill>
                  <a:srgbClr val="000000"/>
                </a:solidFill>
                <a:effectLst/>
              </a:rPr>
              <a:t>hệ</a:t>
            </a:r>
            <a:r>
              <a:rPr lang="en-US" sz="1800" dirty="0">
                <a:solidFill>
                  <a:srgbClr val="000000"/>
                </a:solidFill>
                <a:effectLst/>
              </a:rPr>
              <a:t> </a:t>
            </a:r>
            <a:r>
              <a:rPr lang="en-US" sz="1800" dirty="0" err="1">
                <a:solidFill>
                  <a:srgbClr val="000000"/>
                </a:solidFill>
                <a:effectLst/>
              </a:rPr>
              <a:t>thống</a:t>
            </a:r>
            <a:r>
              <a:rPr lang="en-US" sz="1800" dirty="0">
                <a:solidFill>
                  <a:srgbClr val="000000"/>
                </a:solidFill>
                <a:effectLst/>
              </a:rPr>
              <a:t> </a:t>
            </a:r>
            <a:r>
              <a:rPr lang="en-US" sz="1800" dirty="0" err="1">
                <a:solidFill>
                  <a:srgbClr val="000000"/>
                </a:solidFill>
                <a:effectLst/>
              </a:rPr>
              <a:t>trong</a:t>
            </a:r>
            <a:r>
              <a:rPr lang="en-US" sz="1800" dirty="0">
                <a:solidFill>
                  <a:srgbClr val="000000"/>
                </a:solidFill>
                <a:effectLst/>
              </a:rPr>
              <a:t> </a:t>
            </a:r>
            <a:r>
              <a:rPr lang="en-US" sz="1800" dirty="0" err="1">
                <a:solidFill>
                  <a:srgbClr val="000000"/>
                </a:solidFill>
                <a:effectLst/>
              </a:rPr>
              <a:t>tương</a:t>
            </a:r>
            <a:r>
              <a:rPr lang="en-US" sz="1800" dirty="0">
                <a:solidFill>
                  <a:srgbClr val="000000"/>
                </a:solidFill>
                <a:effectLst/>
              </a:rPr>
              <a:t> </a:t>
            </a:r>
            <a:r>
              <a:rPr lang="en-US" sz="1800" dirty="0" err="1">
                <a:solidFill>
                  <a:srgbClr val="000000"/>
                </a:solidFill>
                <a:effectLst/>
              </a:rPr>
              <a:t>lai</a:t>
            </a:r>
            <a:r>
              <a:rPr lang="en-US" sz="1800" dirty="0">
                <a:solidFill>
                  <a:srgbClr val="000000"/>
                </a:solidFill>
                <a:effectLst/>
              </a:rPr>
              <a:t> </a:t>
            </a:r>
            <a:r>
              <a:rPr lang="en-US" sz="1800" dirty="0" err="1">
                <a:solidFill>
                  <a:srgbClr val="000000"/>
                </a:solidFill>
                <a:effectLst/>
              </a:rPr>
              <a:t>với</a:t>
            </a:r>
            <a:r>
              <a:rPr lang="en-US" sz="1800" dirty="0">
                <a:solidFill>
                  <a:srgbClr val="000000"/>
                </a:solidFill>
                <a:effectLst/>
              </a:rPr>
              <a:t> </a:t>
            </a:r>
            <a:r>
              <a:rPr lang="en-US" sz="1800" dirty="0" err="1">
                <a:solidFill>
                  <a:srgbClr val="000000"/>
                </a:solidFill>
                <a:effectLst/>
              </a:rPr>
              <a:t>điều</a:t>
            </a:r>
            <a:r>
              <a:rPr lang="en-US" sz="1800" dirty="0">
                <a:solidFill>
                  <a:srgbClr val="000000"/>
                </a:solidFill>
                <a:effectLst/>
              </a:rPr>
              <a:t> </a:t>
            </a:r>
            <a:r>
              <a:rPr lang="en-US" sz="1800" dirty="0" err="1">
                <a:solidFill>
                  <a:srgbClr val="000000"/>
                </a:solidFill>
                <a:effectLst/>
              </a:rPr>
              <a:t>kiện</a:t>
            </a:r>
            <a:r>
              <a:rPr lang="en-US" sz="1800" dirty="0">
                <a:solidFill>
                  <a:srgbClr val="000000"/>
                </a:solidFill>
                <a:effectLst/>
              </a:rPr>
              <a:t> </a:t>
            </a:r>
            <a:r>
              <a:rPr lang="en-US" sz="1800" dirty="0" err="1">
                <a:solidFill>
                  <a:srgbClr val="000000"/>
                </a:solidFill>
                <a:effectLst/>
              </a:rPr>
              <a:t>về</a:t>
            </a:r>
            <a:r>
              <a:rPr lang="en-US" sz="1800" dirty="0">
                <a:solidFill>
                  <a:srgbClr val="000000"/>
                </a:solidFill>
                <a:effectLst/>
              </a:rPr>
              <a:t> </a:t>
            </a:r>
            <a:r>
              <a:rPr lang="en-US" sz="1800" dirty="0" err="1">
                <a:solidFill>
                  <a:srgbClr val="000000"/>
                </a:solidFill>
                <a:effectLst/>
              </a:rPr>
              <a:t>thời</a:t>
            </a:r>
            <a:r>
              <a:rPr lang="en-US" sz="1800" dirty="0">
                <a:solidFill>
                  <a:srgbClr val="000000"/>
                </a:solidFill>
                <a:effectLst/>
              </a:rPr>
              <a:t> </a:t>
            </a:r>
            <a:r>
              <a:rPr lang="en-US" sz="1800" dirty="0" err="1">
                <a:solidFill>
                  <a:srgbClr val="000000"/>
                </a:solidFill>
                <a:effectLst/>
              </a:rPr>
              <a:t>gian</a:t>
            </a:r>
            <a:r>
              <a:rPr lang="en-US" sz="1800" dirty="0">
                <a:solidFill>
                  <a:srgbClr val="000000"/>
                </a:solidFill>
                <a:effectLst/>
              </a:rPr>
              <a:t>, </a:t>
            </a:r>
            <a:r>
              <a:rPr lang="en-US" sz="1800" dirty="0" err="1">
                <a:solidFill>
                  <a:srgbClr val="000000"/>
                </a:solidFill>
                <a:effectLst/>
              </a:rPr>
              <a:t>và</a:t>
            </a:r>
            <a:r>
              <a:rPr lang="en-US" sz="1800" dirty="0">
                <a:solidFill>
                  <a:srgbClr val="000000"/>
                </a:solidFill>
                <a:effectLst/>
              </a:rPr>
              <a:t> tri </a:t>
            </a:r>
            <a:r>
              <a:rPr lang="en-US" sz="1800" dirty="0" err="1">
                <a:solidFill>
                  <a:srgbClr val="000000"/>
                </a:solidFill>
                <a:effectLst/>
              </a:rPr>
              <a:t>thức</a:t>
            </a:r>
            <a:r>
              <a:rPr lang="en-US" sz="1800" dirty="0">
                <a:solidFill>
                  <a:srgbClr val="000000"/>
                </a:solidFill>
                <a:effectLst/>
              </a:rPr>
              <a:t> </a:t>
            </a:r>
            <a:r>
              <a:rPr lang="en-US" sz="1800" dirty="0" err="1">
                <a:solidFill>
                  <a:srgbClr val="000000"/>
                </a:solidFill>
                <a:effectLst/>
              </a:rPr>
              <a:t>cho</a:t>
            </a:r>
            <a:r>
              <a:rPr lang="en-US" sz="1800" dirty="0">
                <a:solidFill>
                  <a:srgbClr val="000000"/>
                </a:solidFill>
                <a:effectLst/>
              </a:rPr>
              <a:t> </a:t>
            </a:r>
            <a:r>
              <a:rPr lang="en-US" sz="1800" dirty="0" err="1">
                <a:solidFill>
                  <a:srgbClr val="000000"/>
                </a:solidFill>
                <a:effectLst/>
              </a:rPr>
              <a:t>phép</a:t>
            </a:r>
            <a:r>
              <a:rPr lang="en-US" sz="1800" dirty="0">
                <a:solidFill>
                  <a:srgbClr val="000000"/>
                </a:solidFill>
                <a:effectLst/>
              </a:rPr>
              <a:t>.</a:t>
            </a:r>
            <a:endParaRPr lang="en-US" sz="1800" dirty="0">
              <a:effectLst/>
            </a:endParaRPr>
          </a:p>
          <a:p>
            <a:pPr marL="0" indent="0">
              <a:buNone/>
            </a:pPr>
            <a:endParaRPr lang="en-US" sz="1800" dirty="0">
              <a:solidFill>
                <a:srgbClr val="000000"/>
              </a:solidFill>
              <a:latin typeface="Times New Roman" panose="02020603050405020304" pitchFamily="18" charset="0"/>
              <a:ea typeface="Times New Roman" panose="02020603050405020304" pitchFamily="18" charset="0"/>
            </a:endParaRPr>
          </a:p>
          <a:p>
            <a:pPr marL="0" indent="0">
              <a:buNone/>
            </a:pPr>
            <a:endParaRPr lang="en-US" sz="1800" dirty="0">
              <a:effectLst/>
              <a:latin typeface="Arial" panose="020B0604020202020204" pitchFamily="34" charset="0"/>
              <a:ea typeface="Arial" panose="020B0604020202020204"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42</a:t>
            </a:fld>
            <a:endParaRPr lang="en-US" dirty="0"/>
          </a:p>
        </p:txBody>
      </p:sp>
    </p:spTree>
    <p:extLst>
      <p:ext uri="{BB962C8B-B14F-4D97-AF65-F5344CB8AC3E}">
        <p14:creationId xmlns:p14="http://schemas.microsoft.com/office/powerpoint/2010/main" val="73602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43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I.PHÂN TÍCH BÀI TOÁN</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en-US" dirty="0" err="1"/>
              <a:t>Mục</a:t>
            </a:r>
            <a:r>
              <a:rPr lang="en-US" dirty="0"/>
              <a:t> </a:t>
            </a:r>
            <a:r>
              <a:rPr lang="en-US" dirty="0" err="1"/>
              <a:t>đích</a:t>
            </a:r>
            <a:r>
              <a:rPr lang="en-US" dirty="0"/>
              <a:t> </a:t>
            </a:r>
            <a:r>
              <a:rPr lang="en-US" dirty="0" err="1"/>
              <a:t>hệ</a:t>
            </a:r>
            <a:r>
              <a:rPr lang="en-US" dirty="0"/>
              <a:t> </a:t>
            </a:r>
            <a:r>
              <a:rPr lang="en-US" dirty="0" err="1"/>
              <a:t>thống</a:t>
            </a:r>
            <a:r>
              <a:rPr lang="en-US" dirty="0"/>
              <a:t>: </a:t>
            </a:r>
          </a:p>
          <a:p>
            <a:pPr marL="342900" lvl="0" indent="-342900">
              <a:lnSpc>
                <a:spcPct val="150000"/>
              </a:lnSpc>
              <a:buFont typeface="Symbol" panose="05050102010706020507" pitchFamily="18" charset="2"/>
              <a:buChar char="-"/>
            </a:pPr>
            <a:r>
              <a:rPr lang="vi-VN" sz="1800" dirty="0">
                <a:solidFill>
                  <a:srgbClr val="000000"/>
                </a:solidFill>
                <a:effectLst/>
              </a:rPr>
              <a:t>Tạo một không gian mạng cho </a:t>
            </a:r>
            <a:r>
              <a:rPr lang="en-US" sz="1800" dirty="0" err="1">
                <a:solidFill>
                  <a:srgbClr val="000000"/>
                </a:solidFill>
                <a:effectLst/>
              </a:rPr>
              <a:t>giáo</a:t>
            </a:r>
            <a:r>
              <a:rPr lang="en-US" sz="1800" dirty="0">
                <a:solidFill>
                  <a:srgbClr val="000000"/>
                </a:solidFill>
                <a:effectLst/>
              </a:rPr>
              <a:t> </a:t>
            </a:r>
            <a:r>
              <a:rPr lang="en-US" sz="1800" dirty="0" err="1">
                <a:solidFill>
                  <a:srgbClr val="000000"/>
                </a:solidFill>
                <a:effectLst/>
              </a:rPr>
              <a:t>viên</a:t>
            </a:r>
            <a:r>
              <a:rPr lang="en-US" sz="1800" dirty="0">
                <a:solidFill>
                  <a:srgbClr val="000000"/>
                </a:solidFill>
                <a:effectLst/>
              </a:rPr>
              <a:t> </a:t>
            </a:r>
            <a:r>
              <a:rPr lang="vi-VN" sz="1800" dirty="0">
                <a:solidFill>
                  <a:srgbClr val="000000"/>
                </a:solidFill>
                <a:effectLst/>
              </a:rPr>
              <a:t>có thể </a:t>
            </a:r>
            <a:r>
              <a:rPr lang="en-US" sz="1800" dirty="0">
                <a:effectLst/>
              </a:rPr>
              <a:t>chia </a:t>
            </a:r>
            <a:r>
              <a:rPr lang="en-US" sz="1800" dirty="0" err="1">
                <a:effectLst/>
              </a:rPr>
              <a:t>sẻ</a:t>
            </a:r>
            <a:r>
              <a:rPr lang="en-US" sz="1800" dirty="0">
                <a:effectLst/>
              </a:rPr>
              <a:t> </a:t>
            </a:r>
            <a:r>
              <a:rPr lang="en-US" sz="1800" dirty="0" err="1">
                <a:effectLst/>
              </a:rPr>
              <a:t>bài</a:t>
            </a:r>
            <a:r>
              <a:rPr lang="en-US" sz="1800" dirty="0">
                <a:effectLst/>
              </a:rPr>
              <a:t> </a:t>
            </a:r>
            <a:r>
              <a:rPr lang="en-US" sz="1800" dirty="0" err="1">
                <a:effectLst/>
              </a:rPr>
              <a:t>giảng</a:t>
            </a:r>
            <a:r>
              <a:rPr lang="en-US" sz="1800" dirty="0">
                <a:effectLst/>
              </a:rPr>
              <a:t>, </a:t>
            </a:r>
            <a:r>
              <a:rPr lang="en-US" sz="1800" dirty="0" err="1">
                <a:effectLst/>
              </a:rPr>
              <a:t>tài</a:t>
            </a:r>
            <a:r>
              <a:rPr lang="en-US" sz="1800" dirty="0">
                <a:effectLst/>
              </a:rPr>
              <a:t> </a:t>
            </a:r>
            <a:r>
              <a:rPr lang="en-US" sz="1800" dirty="0" err="1">
                <a:effectLst/>
              </a:rPr>
              <a:t>liệu</a:t>
            </a:r>
            <a:r>
              <a:rPr lang="en-US" sz="1800" dirty="0">
                <a:effectLst/>
              </a:rPr>
              <a:t> </a:t>
            </a:r>
            <a:r>
              <a:rPr lang="en-US" sz="1800" dirty="0" err="1">
                <a:effectLst/>
              </a:rPr>
              <a:t>học</a:t>
            </a:r>
            <a:r>
              <a:rPr lang="en-US" sz="1800" dirty="0">
                <a:effectLst/>
              </a:rPr>
              <a:t> </a:t>
            </a:r>
            <a:r>
              <a:rPr lang="en-US" sz="1800" dirty="0" err="1">
                <a:effectLst/>
              </a:rPr>
              <a:t>tập</a:t>
            </a:r>
            <a:r>
              <a:rPr lang="en-US" sz="1800" dirty="0">
                <a:effectLst/>
              </a:rPr>
              <a:t>, </a:t>
            </a:r>
            <a:r>
              <a:rPr lang="en-US" sz="1800" dirty="0" err="1">
                <a:effectLst/>
              </a:rPr>
              <a:t>tạo</a:t>
            </a:r>
            <a:r>
              <a:rPr lang="en-US" sz="1800" dirty="0">
                <a:effectLst/>
              </a:rPr>
              <a:t> </a:t>
            </a:r>
            <a:r>
              <a:rPr lang="en-US" sz="1800" dirty="0" err="1">
                <a:effectLst/>
              </a:rPr>
              <a:t>các</a:t>
            </a:r>
            <a:r>
              <a:rPr lang="en-US" sz="1800" dirty="0">
                <a:effectLst/>
              </a:rPr>
              <a:t> </a:t>
            </a:r>
            <a:r>
              <a:rPr lang="en-US" sz="1800" dirty="0" err="1">
                <a:effectLst/>
              </a:rPr>
              <a:t>bài</a:t>
            </a:r>
            <a:r>
              <a:rPr lang="en-US" sz="1800" dirty="0">
                <a:effectLst/>
              </a:rPr>
              <a:t> </a:t>
            </a:r>
            <a:r>
              <a:rPr lang="en-US" sz="1800" dirty="0" err="1">
                <a:effectLst/>
              </a:rPr>
              <a:t>thi</a:t>
            </a:r>
            <a:r>
              <a:rPr lang="vi-VN" sz="1800" dirty="0">
                <a:solidFill>
                  <a:srgbClr val="000000"/>
                </a:solidFill>
                <a:effectLst/>
              </a:rPr>
              <a:t>.</a:t>
            </a:r>
            <a:endParaRPr lang="en-US" sz="1800" dirty="0">
              <a:effectLst/>
            </a:endParaRPr>
          </a:p>
          <a:p>
            <a:pPr marL="342900" lvl="0" indent="-342900">
              <a:lnSpc>
                <a:spcPct val="150000"/>
              </a:lnSpc>
              <a:spcAft>
                <a:spcPts val="800"/>
              </a:spcAft>
              <a:buFont typeface="Symbol" panose="05050102010706020507" pitchFamily="18" charset="2"/>
              <a:buChar char="-"/>
            </a:pPr>
            <a:r>
              <a:rPr lang="vi-VN" sz="1800" dirty="0">
                <a:solidFill>
                  <a:srgbClr val="000000"/>
                </a:solidFill>
                <a:effectLst/>
              </a:rPr>
              <a:t>Tạo một không gian mạng cho cho </a:t>
            </a:r>
            <a:r>
              <a:rPr lang="en-US" sz="1800" dirty="0" err="1">
                <a:solidFill>
                  <a:srgbClr val="000000"/>
                </a:solidFill>
                <a:effectLst/>
              </a:rPr>
              <a:t>sinh</a:t>
            </a:r>
            <a:r>
              <a:rPr lang="en-US" sz="1800" dirty="0">
                <a:solidFill>
                  <a:srgbClr val="000000"/>
                </a:solidFill>
                <a:effectLst/>
              </a:rPr>
              <a:t> </a:t>
            </a:r>
            <a:r>
              <a:rPr lang="en-US" sz="1800" dirty="0" err="1">
                <a:solidFill>
                  <a:srgbClr val="000000"/>
                </a:solidFill>
                <a:effectLst/>
              </a:rPr>
              <a:t>viên</a:t>
            </a:r>
            <a:r>
              <a:rPr lang="en-US" sz="1800" dirty="0">
                <a:solidFill>
                  <a:srgbClr val="000000"/>
                </a:solidFill>
                <a:effectLst/>
              </a:rPr>
              <a:t> </a:t>
            </a:r>
            <a:r>
              <a:rPr lang="en-US" sz="1800" dirty="0" err="1">
                <a:solidFill>
                  <a:srgbClr val="000000"/>
                </a:solidFill>
                <a:effectLst/>
              </a:rPr>
              <a:t>tìm</a:t>
            </a:r>
            <a:r>
              <a:rPr lang="en-US" sz="1800" dirty="0">
                <a:solidFill>
                  <a:srgbClr val="000000"/>
                </a:solidFill>
                <a:effectLst/>
              </a:rPr>
              <a:t> </a:t>
            </a:r>
            <a:r>
              <a:rPr lang="en-US" sz="1800" dirty="0" err="1">
                <a:solidFill>
                  <a:srgbClr val="000000"/>
                </a:solidFill>
                <a:effectLst/>
              </a:rPr>
              <a:t>kiếm</a:t>
            </a:r>
            <a:r>
              <a:rPr lang="en-US" sz="1800" dirty="0">
                <a:solidFill>
                  <a:srgbClr val="000000"/>
                </a:solidFill>
                <a:effectLst/>
              </a:rPr>
              <a:t> </a:t>
            </a:r>
            <a:r>
              <a:rPr lang="en-US" sz="1800" dirty="0" err="1">
                <a:solidFill>
                  <a:srgbClr val="000000"/>
                </a:solidFill>
                <a:effectLst/>
              </a:rPr>
              <a:t>các</a:t>
            </a:r>
            <a:r>
              <a:rPr lang="en-US" sz="1800" dirty="0">
                <a:solidFill>
                  <a:srgbClr val="000000"/>
                </a:solidFill>
                <a:effectLst/>
              </a:rPr>
              <a:t> </a:t>
            </a:r>
            <a:r>
              <a:rPr lang="en-US" sz="1800" dirty="0" err="1">
                <a:solidFill>
                  <a:srgbClr val="000000"/>
                </a:solidFill>
                <a:effectLst/>
              </a:rPr>
              <a:t>bài</a:t>
            </a:r>
            <a:r>
              <a:rPr lang="en-US" sz="1800" dirty="0">
                <a:solidFill>
                  <a:srgbClr val="000000"/>
                </a:solidFill>
                <a:effectLst/>
              </a:rPr>
              <a:t> </a:t>
            </a:r>
            <a:r>
              <a:rPr lang="en-US" sz="1800" dirty="0" err="1">
                <a:solidFill>
                  <a:srgbClr val="000000"/>
                </a:solidFill>
                <a:effectLst/>
              </a:rPr>
              <a:t>giảng</a:t>
            </a:r>
            <a:r>
              <a:rPr lang="en-US" sz="1800" dirty="0">
                <a:solidFill>
                  <a:srgbClr val="000000"/>
                </a:solidFill>
                <a:effectLst/>
              </a:rPr>
              <a:t>, </a:t>
            </a:r>
            <a:r>
              <a:rPr lang="en-US" sz="1800" dirty="0" err="1">
                <a:solidFill>
                  <a:srgbClr val="000000"/>
                </a:solidFill>
                <a:effectLst/>
              </a:rPr>
              <a:t>tài</a:t>
            </a:r>
            <a:r>
              <a:rPr lang="en-US" sz="1800" dirty="0">
                <a:solidFill>
                  <a:srgbClr val="000000"/>
                </a:solidFill>
                <a:effectLst/>
              </a:rPr>
              <a:t> </a:t>
            </a:r>
            <a:r>
              <a:rPr lang="en-US" sz="1800" dirty="0" err="1">
                <a:solidFill>
                  <a:srgbClr val="000000"/>
                </a:solidFill>
                <a:effectLst/>
              </a:rPr>
              <a:t>liệu</a:t>
            </a:r>
            <a:r>
              <a:rPr lang="en-US" sz="1800" dirty="0">
                <a:solidFill>
                  <a:srgbClr val="000000"/>
                </a:solidFill>
                <a:effectLst/>
              </a:rPr>
              <a:t>, </a:t>
            </a:r>
            <a:r>
              <a:rPr lang="en-US" sz="1800" dirty="0" err="1">
                <a:solidFill>
                  <a:srgbClr val="000000"/>
                </a:solidFill>
                <a:effectLst/>
              </a:rPr>
              <a:t>làm</a:t>
            </a:r>
            <a:r>
              <a:rPr lang="en-US" sz="1800" dirty="0">
                <a:solidFill>
                  <a:srgbClr val="000000"/>
                </a:solidFill>
                <a:effectLst/>
              </a:rPr>
              <a:t> </a:t>
            </a:r>
            <a:r>
              <a:rPr lang="en-US" sz="1800" dirty="0" err="1">
                <a:solidFill>
                  <a:srgbClr val="000000"/>
                </a:solidFill>
                <a:effectLst/>
              </a:rPr>
              <a:t>các</a:t>
            </a:r>
            <a:r>
              <a:rPr lang="en-US" sz="1800" dirty="0">
                <a:solidFill>
                  <a:srgbClr val="000000"/>
                </a:solidFill>
                <a:effectLst/>
              </a:rPr>
              <a:t> </a:t>
            </a:r>
            <a:r>
              <a:rPr lang="en-US" sz="1800" dirty="0" err="1">
                <a:solidFill>
                  <a:srgbClr val="000000"/>
                </a:solidFill>
                <a:effectLst/>
              </a:rPr>
              <a:t>bài</a:t>
            </a:r>
            <a:r>
              <a:rPr lang="en-US" sz="1800" dirty="0">
                <a:solidFill>
                  <a:srgbClr val="000000"/>
                </a:solidFill>
                <a:effectLst/>
              </a:rPr>
              <a:t> </a:t>
            </a:r>
            <a:r>
              <a:rPr lang="en-US" sz="1800" dirty="0" err="1">
                <a:solidFill>
                  <a:srgbClr val="000000"/>
                </a:solidFill>
                <a:effectLst/>
              </a:rPr>
              <a:t>thi</a:t>
            </a:r>
            <a:r>
              <a:rPr lang="en-US" sz="1800" dirty="0">
                <a:solidFill>
                  <a:srgbClr val="000000"/>
                </a:solidFill>
                <a:effectLst/>
              </a:rPr>
              <a:t> </a:t>
            </a:r>
            <a:r>
              <a:rPr lang="en-US" sz="1800" dirty="0" err="1">
                <a:solidFill>
                  <a:srgbClr val="000000"/>
                </a:solidFill>
                <a:effectLst/>
              </a:rPr>
              <a:t>để</a:t>
            </a:r>
            <a:r>
              <a:rPr lang="en-US" sz="1800" dirty="0">
                <a:solidFill>
                  <a:srgbClr val="000000"/>
                </a:solidFill>
                <a:effectLst/>
              </a:rPr>
              <a:t> </a:t>
            </a:r>
            <a:r>
              <a:rPr lang="en-US" sz="1800" dirty="0" err="1">
                <a:solidFill>
                  <a:srgbClr val="000000"/>
                </a:solidFill>
                <a:effectLst/>
              </a:rPr>
              <a:t>hỗ</a:t>
            </a:r>
            <a:r>
              <a:rPr lang="en-US" sz="1800" dirty="0">
                <a:solidFill>
                  <a:srgbClr val="000000"/>
                </a:solidFill>
                <a:effectLst/>
              </a:rPr>
              <a:t> </a:t>
            </a:r>
            <a:r>
              <a:rPr lang="en-US" sz="1800" dirty="0" err="1">
                <a:solidFill>
                  <a:srgbClr val="000000"/>
                </a:solidFill>
                <a:effectLst/>
              </a:rPr>
              <a:t>trợ</a:t>
            </a:r>
            <a:r>
              <a:rPr lang="en-US" sz="1800" dirty="0">
                <a:solidFill>
                  <a:srgbClr val="000000"/>
                </a:solidFill>
                <a:effectLst/>
              </a:rPr>
              <a:t> </a:t>
            </a:r>
            <a:r>
              <a:rPr lang="en-US" sz="1800" dirty="0" err="1">
                <a:solidFill>
                  <a:srgbClr val="000000"/>
                </a:solidFill>
                <a:effectLst/>
              </a:rPr>
              <a:t>học</a:t>
            </a:r>
            <a:r>
              <a:rPr lang="en-US" sz="1800" dirty="0">
                <a:solidFill>
                  <a:srgbClr val="000000"/>
                </a:solidFill>
                <a:effectLst/>
              </a:rPr>
              <a:t> </a:t>
            </a:r>
            <a:r>
              <a:rPr lang="en-US" sz="1800" dirty="0" err="1">
                <a:solidFill>
                  <a:srgbClr val="000000"/>
                </a:solidFill>
                <a:effectLst/>
              </a:rPr>
              <a:t>tập</a:t>
            </a:r>
            <a:r>
              <a:rPr lang="en-US" sz="1800" dirty="0">
                <a:solidFill>
                  <a:srgbClr val="000000"/>
                </a:solidFill>
                <a:effectLst/>
              </a:rPr>
              <a:t> </a:t>
            </a:r>
            <a:r>
              <a:rPr lang="en-US" sz="1800" dirty="0" err="1">
                <a:solidFill>
                  <a:srgbClr val="000000"/>
                </a:solidFill>
                <a:effectLst/>
              </a:rPr>
              <a:t>cho</a:t>
            </a:r>
            <a:r>
              <a:rPr lang="en-US" sz="1800" dirty="0">
                <a:solidFill>
                  <a:srgbClr val="000000"/>
                </a:solidFill>
                <a:effectLst/>
              </a:rPr>
              <a:t> </a:t>
            </a:r>
            <a:r>
              <a:rPr lang="en-US" sz="1800" dirty="0" err="1">
                <a:solidFill>
                  <a:srgbClr val="000000"/>
                </a:solidFill>
                <a:effectLst/>
              </a:rPr>
              <a:t>môn</a:t>
            </a:r>
            <a:r>
              <a:rPr lang="en-US" sz="1800" dirty="0">
                <a:solidFill>
                  <a:srgbClr val="000000"/>
                </a:solidFill>
                <a:effectLst/>
              </a:rPr>
              <a:t> </a:t>
            </a:r>
            <a:r>
              <a:rPr lang="en-US" sz="1800" dirty="0" err="1">
                <a:solidFill>
                  <a:srgbClr val="000000"/>
                </a:solidFill>
                <a:effectLst/>
              </a:rPr>
              <a:t>học</a:t>
            </a:r>
            <a:r>
              <a:rPr lang="vi-VN" sz="1800" dirty="0">
                <a:solidFill>
                  <a:srgbClr val="000000"/>
                </a:solidFill>
                <a:effectLst/>
              </a:rPr>
              <a:t>.</a:t>
            </a:r>
            <a:endParaRPr lang="en-US" sz="1800" dirty="0">
              <a:solidFill>
                <a:srgbClr val="000000"/>
              </a:solidFill>
              <a:effectLst/>
            </a:endParaRPr>
          </a:p>
          <a:p>
            <a:pPr marL="0" lvl="0" indent="0">
              <a:lnSpc>
                <a:spcPct val="150000"/>
              </a:lnSpc>
              <a:spcAft>
                <a:spcPts val="800"/>
              </a:spcAft>
              <a:buNone/>
            </a:pPr>
            <a:r>
              <a:rPr lang="en-US" sz="1800" dirty="0">
                <a:solidFill>
                  <a:srgbClr val="000000"/>
                </a:solidFill>
              </a:rPr>
              <a:t>2. </a:t>
            </a:r>
            <a:r>
              <a:rPr lang="en-US" sz="1800" dirty="0" err="1">
                <a:solidFill>
                  <a:srgbClr val="000000"/>
                </a:solidFill>
              </a:rPr>
              <a:t>Phạm</a:t>
            </a:r>
            <a:r>
              <a:rPr lang="en-US" sz="1800" dirty="0">
                <a:solidFill>
                  <a:srgbClr val="000000"/>
                </a:solidFill>
              </a:rPr>
              <a:t> vi </a:t>
            </a:r>
            <a:r>
              <a:rPr lang="en-US" sz="1800" dirty="0" err="1">
                <a:solidFill>
                  <a:srgbClr val="000000"/>
                </a:solidFill>
              </a:rPr>
              <a:t>hệ</a:t>
            </a:r>
            <a:r>
              <a:rPr lang="en-US" sz="1800" dirty="0">
                <a:solidFill>
                  <a:srgbClr val="000000"/>
                </a:solidFill>
              </a:rPr>
              <a:t> </a:t>
            </a:r>
            <a:r>
              <a:rPr lang="en-US" sz="1800" dirty="0" err="1">
                <a:solidFill>
                  <a:srgbClr val="000000"/>
                </a:solidFill>
              </a:rPr>
              <a:t>thống</a:t>
            </a:r>
            <a:r>
              <a:rPr lang="en-US" sz="1800" dirty="0">
                <a:solidFill>
                  <a:srgbClr val="000000"/>
                </a:solidFill>
              </a:rPr>
              <a:t>: </a:t>
            </a:r>
          </a:p>
          <a:p>
            <a:pPr marL="0" lvl="0" indent="0">
              <a:lnSpc>
                <a:spcPct val="150000"/>
              </a:lnSpc>
              <a:spcAft>
                <a:spcPts val="800"/>
              </a:spcAft>
              <a:buNone/>
            </a:pPr>
            <a:r>
              <a:rPr lang="en-US" sz="1800" dirty="0" err="1">
                <a:solidFill>
                  <a:srgbClr val="000000"/>
                </a:solidFill>
              </a:rPr>
              <a:t>Mô</a:t>
            </a:r>
            <a:r>
              <a:rPr lang="en-US" sz="1800" dirty="0">
                <a:solidFill>
                  <a:srgbClr val="000000"/>
                </a:solidFill>
              </a:rPr>
              <a:t> </a:t>
            </a:r>
            <a:r>
              <a:rPr lang="en-US" sz="1800" dirty="0" err="1">
                <a:solidFill>
                  <a:srgbClr val="000000"/>
                </a:solidFill>
              </a:rPr>
              <a:t>hình</a:t>
            </a:r>
            <a:r>
              <a:rPr lang="en-US" sz="1800" dirty="0">
                <a:solidFill>
                  <a:srgbClr val="000000"/>
                </a:solidFill>
              </a:rPr>
              <a:t> </a:t>
            </a:r>
            <a:r>
              <a:rPr lang="en-US" sz="1800" dirty="0" err="1">
                <a:solidFill>
                  <a:srgbClr val="000000"/>
                </a:solidFill>
              </a:rPr>
              <a:t>dự</a:t>
            </a:r>
            <a:r>
              <a:rPr lang="en-US" sz="1800" dirty="0">
                <a:solidFill>
                  <a:srgbClr val="000000"/>
                </a:solidFill>
              </a:rPr>
              <a:t> </a:t>
            </a:r>
            <a:r>
              <a:rPr lang="en-US" sz="1800" dirty="0" err="1">
                <a:solidFill>
                  <a:srgbClr val="000000"/>
                </a:solidFill>
              </a:rPr>
              <a:t>án</a:t>
            </a:r>
            <a:r>
              <a:rPr lang="en-US" sz="1800" dirty="0">
                <a:solidFill>
                  <a:srgbClr val="000000"/>
                </a:solidFill>
              </a:rPr>
              <a:t> </a:t>
            </a:r>
            <a:r>
              <a:rPr lang="en-US" sz="1800" dirty="0" err="1">
                <a:solidFill>
                  <a:srgbClr val="000000"/>
                </a:solidFill>
              </a:rPr>
              <a:t>có</a:t>
            </a:r>
            <a:r>
              <a:rPr lang="en-US" sz="1800" dirty="0">
                <a:solidFill>
                  <a:srgbClr val="000000"/>
                </a:solidFill>
              </a:rPr>
              <a:t> </a:t>
            </a:r>
            <a:r>
              <a:rPr lang="en-US" sz="1800" dirty="0" err="1">
                <a:solidFill>
                  <a:srgbClr val="000000"/>
                </a:solidFill>
              </a:rPr>
              <a:t>thể</a:t>
            </a:r>
            <a:r>
              <a:rPr lang="en-US" sz="1800" dirty="0">
                <a:solidFill>
                  <a:srgbClr val="000000"/>
                </a:solidFill>
              </a:rPr>
              <a:t> </a:t>
            </a:r>
            <a:r>
              <a:rPr lang="en-US" sz="1800" dirty="0" err="1">
                <a:solidFill>
                  <a:srgbClr val="000000"/>
                </a:solidFill>
              </a:rPr>
              <a:t>áp</a:t>
            </a:r>
            <a:r>
              <a:rPr lang="en-US" sz="1800" dirty="0">
                <a:solidFill>
                  <a:srgbClr val="000000"/>
                </a:solidFill>
              </a:rPr>
              <a:t> </a:t>
            </a:r>
            <a:r>
              <a:rPr lang="en-US" sz="1800" dirty="0" err="1">
                <a:solidFill>
                  <a:srgbClr val="000000"/>
                </a:solidFill>
              </a:rPr>
              <a:t>dụng</a:t>
            </a:r>
            <a:r>
              <a:rPr lang="en-US" sz="1800" dirty="0">
                <a:solidFill>
                  <a:srgbClr val="000000"/>
                </a:solidFill>
              </a:rPr>
              <a:t> </a:t>
            </a:r>
            <a:r>
              <a:rPr lang="en-US" sz="1800" dirty="0" err="1">
                <a:solidFill>
                  <a:srgbClr val="000000"/>
                </a:solidFill>
              </a:rPr>
              <a:t>cho</a:t>
            </a:r>
            <a:r>
              <a:rPr lang="en-US" sz="1800" dirty="0">
                <a:solidFill>
                  <a:srgbClr val="000000"/>
                </a:solidFill>
              </a:rPr>
              <a:t> </a:t>
            </a:r>
            <a:r>
              <a:rPr lang="en-US" sz="1800" dirty="0" err="1">
                <a:solidFill>
                  <a:srgbClr val="000000"/>
                </a:solidFill>
              </a:rPr>
              <a:t>một</a:t>
            </a:r>
            <a:r>
              <a:rPr lang="en-US" sz="1800" dirty="0">
                <a:solidFill>
                  <a:srgbClr val="000000"/>
                </a:solidFill>
              </a:rPr>
              <a:t> </a:t>
            </a:r>
            <a:r>
              <a:rPr lang="en-US" sz="1800" dirty="0" err="1">
                <a:solidFill>
                  <a:srgbClr val="000000"/>
                </a:solidFill>
              </a:rPr>
              <a:t>trường</a:t>
            </a:r>
            <a:r>
              <a:rPr lang="en-US" sz="1800" dirty="0">
                <a:solidFill>
                  <a:srgbClr val="000000"/>
                </a:solidFill>
              </a:rPr>
              <a:t> </a:t>
            </a:r>
            <a:r>
              <a:rPr lang="en-US" sz="1800" dirty="0" err="1">
                <a:solidFill>
                  <a:srgbClr val="000000"/>
                </a:solidFill>
              </a:rPr>
              <a:t>học</a:t>
            </a:r>
            <a:r>
              <a:rPr lang="en-US" sz="1800" dirty="0">
                <a:solidFill>
                  <a:srgbClr val="000000"/>
                </a:solidFill>
              </a:rPr>
              <a:t>.</a:t>
            </a:r>
            <a:endParaRPr lang="en-US" sz="1800" dirty="0">
              <a:effectLst/>
            </a:endParaRPr>
          </a:p>
          <a:p>
            <a:pPr marL="0" indent="0">
              <a:buNone/>
            </a:pPr>
            <a:endParaRPr lang="en-US" dirty="0"/>
          </a:p>
        </p:txBody>
      </p:sp>
    </p:spTree>
    <p:extLst>
      <p:ext uri="{BB962C8B-B14F-4D97-AF65-F5344CB8AC3E}">
        <p14:creationId xmlns:p14="http://schemas.microsoft.com/office/powerpoint/2010/main" val="29236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a:xfrm>
            <a:off x="0" y="140398"/>
            <a:ext cx="8673846" cy="451739"/>
          </a:xfrm>
        </p:spPr>
        <p:txBody>
          <a:bodyPr/>
          <a:lstStyle/>
          <a:p>
            <a:r>
              <a:rPr lang="en-US" dirty="0"/>
              <a:t>I.PHÂN TÍCH BÀI TOÁN</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0" y="2594863"/>
            <a:ext cx="3300603" cy="1668273"/>
          </a:xfrm>
        </p:spPr>
        <p:txBody>
          <a:bodyPr/>
          <a:lstStyle/>
          <a:p>
            <a:pPr marL="0" indent="0">
              <a:buNone/>
            </a:pPr>
            <a:r>
              <a:rPr lang="en-US" dirty="0"/>
              <a:t>3. </a:t>
            </a:r>
            <a:r>
              <a:rPr lang="en-US" dirty="0" err="1"/>
              <a:t>Phân</a:t>
            </a:r>
            <a:r>
              <a:rPr lang="en-US" dirty="0"/>
              <a:t> </a:t>
            </a:r>
            <a:r>
              <a:rPr lang="en-US" dirty="0" err="1"/>
              <a:t>tích</a:t>
            </a:r>
            <a:r>
              <a:rPr lang="en-US" dirty="0"/>
              <a:t> </a:t>
            </a:r>
          </a:p>
          <a:p>
            <a:pPr marL="0" indent="0">
              <a:buNone/>
            </a:pP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p>
        </p:txBody>
      </p:sp>
      <p:pic>
        <p:nvPicPr>
          <p:cNvPr id="5" name="Picture 4">
            <a:extLst>
              <a:ext uri="{FF2B5EF4-FFF2-40B4-BE49-F238E27FC236}">
                <a16:creationId xmlns:a16="http://schemas.microsoft.com/office/drawing/2014/main" id="{6F98B5DB-0D6D-6BD7-AA0C-82C3415AE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641" y="140398"/>
            <a:ext cx="5038359" cy="6491732"/>
          </a:xfrm>
          <a:prstGeom prst="rect">
            <a:avLst/>
          </a:prstGeom>
        </p:spPr>
      </p:pic>
    </p:spTree>
    <p:extLst>
      <p:ext uri="{BB962C8B-B14F-4D97-AF65-F5344CB8AC3E}">
        <p14:creationId xmlns:p14="http://schemas.microsoft.com/office/powerpoint/2010/main" val="50438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II. THIẾT KẾ BÀI TOÁN</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514350" indent="-514350">
              <a:buAutoNum type="arabicPeriod"/>
            </a:pPr>
            <a:r>
              <a:rPr lang="en-US" dirty="0" err="1"/>
              <a:t>Mô</a:t>
            </a:r>
            <a:r>
              <a:rPr lang="en-US" dirty="0"/>
              <a:t> </a:t>
            </a:r>
            <a:r>
              <a:rPr lang="en-US" dirty="0" err="1"/>
              <a:t>tả</a:t>
            </a:r>
            <a:endParaRPr lang="en-US" dirty="0"/>
          </a:p>
          <a:p>
            <a:pPr marL="342900" lvl="0" indent="-342900">
              <a:lnSpc>
                <a:spcPct val="150000"/>
              </a:lnSpc>
              <a:buFont typeface="Symbol" panose="05050102010706020507" pitchFamily="18" charset="2"/>
              <a:buChar char="-"/>
            </a:pPr>
            <a:r>
              <a:rPr lang="vi-VN" sz="1800" u="none" strike="noStrike" dirty="0">
                <a:effectLst/>
              </a:rPr>
              <a:t>Web Server chứa các ứng dụng cho người truy cập, trình điều khiển, và các giao diện hệ thống. Trong đó:</a:t>
            </a:r>
            <a:endParaRPr lang="en-US" sz="1800" u="none" strike="noStrike" dirty="0">
              <a:effectLst/>
            </a:endParaRPr>
          </a:p>
          <a:p>
            <a:pPr marL="342900" lvl="0" indent="-342900">
              <a:lnSpc>
                <a:spcPct val="150000"/>
              </a:lnSpc>
              <a:buFont typeface="Arial" panose="020B0604020202020204" pitchFamily="34" charset="0"/>
              <a:buChar char="+"/>
            </a:pPr>
            <a:r>
              <a:rPr lang="vi-VN" sz="1800" u="none" strike="noStrike" dirty="0">
                <a:effectLst/>
              </a:rPr>
              <a:t>Views chứa giao diện hệ thống.</a:t>
            </a:r>
            <a:endParaRPr lang="en-US" sz="1800" u="none" strike="noStrike" dirty="0">
              <a:effectLst/>
            </a:endParaRPr>
          </a:p>
          <a:p>
            <a:pPr marL="342900" lvl="0" indent="-342900">
              <a:lnSpc>
                <a:spcPct val="150000"/>
              </a:lnSpc>
              <a:buFont typeface="Arial" panose="020B0604020202020204" pitchFamily="34" charset="0"/>
              <a:buChar char="+"/>
            </a:pPr>
            <a:r>
              <a:rPr lang="vi-VN" sz="1800" u="none" strike="noStrike" dirty="0">
                <a:effectLst/>
              </a:rPr>
              <a:t>Controller chứa các trình điều khiển.</a:t>
            </a:r>
            <a:endParaRPr lang="en-US" sz="1800" u="none" strike="noStrike" dirty="0">
              <a:effectLst/>
            </a:endParaRPr>
          </a:p>
          <a:p>
            <a:pPr marL="342900" lvl="0" indent="-342900">
              <a:lnSpc>
                <a:spcPct val="150000"/>
              </a:lnSpc>
              <a:buFont typeface="Symbol" panose="05050102010706020507" pitchFamily="18" charset="2"/>
              <a:buChar char="-"/>
            </a:pPr>
            <a:r>
              <a:rPr lang="vi-VN" sz="1800" u="none" strike="noStrike" dirty="0">
                <a:effectLst/>
              </a:rPr>
              <a:t>Database là nơi lưu trữ cơ sở dữ liệu của hệ thống.</a:t>
            </a:r>
            <a:endParaRPr lang="en-US" sz="1800" u="none" strike="noStrike" dirty="0">
              <a:effectLst/>
            </a:endParaRPr>
          </a:p>
          <a:p>
            <a:pPr marL="0" lvl="0" indent="0">
              <a:lnSpc>
                <a:spcPct val="150000"/>
              </a:lnSpc>
              <a:spcAft>
                <a:spcPts val="800"/>
              </a:spcAft>
              <a:buNone/>
            </a:pPr>
            <a:endParaRPr lang="en-US" dirty="0"/>
          </a:p>
        </p:txBody>
      </p:sp>
    </p:spTree>
    <p:extLst>
      <p:ext uri="{BB962C8B-B14F-4D97-AF65-F5344CB8AC3E}">
        <p14:creationId xmlns:p14="http://schemas.microsoft.com/office/powerpoint/2010/main" val="37489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II. THIẾT KẾ BÀI TOÁN</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pPr marL="0" lvl="0" indent="0">
              <a:lnSpc>
                <a:spcPct val="150000"/>
              </a:lnSpc>
              <a:spcAft>
                <a:spcPts val="800"/>
              </a:spcAft>
              <a:buNone/>
            </a:pPr>
            <a:r>
              <a:rPr lang="en-US" dirty="0"/>
              <a:t>2. </a:t>
            </a:r>
            <a:r>
              <a:rPr lang="en-US" dirty="0" err="1"/>
              <a:t>Các</a:t>
            </a:r>
            <a:r>
              <a:rPr lang="en-US" dirty="0"/>
              <a:t> </a:t>
            </a:r>
            <a:r>
              <a:rPr lang="en-US" dirty="0" err="1"/>
              <a:t>biểu</a:t>
            </a:r>
            <a:r>
              <a:rPr lang="en-US" dirty="0"/>
              <a:t> </a:t>
            </a:r>
            <a:r>
              <a:rPr lang="en-US" dirty="0" err="1"/>
              <a:t>đồ</a:t>
            </a:r>
            <a:r>
              <a:rPr lang="en-US" dirty="0"/>
              <a:t> </a:t>
            </a:r>
            <a:r>
              <a:rPr lang="en-US" dirty="0" err="1"/>
              <a:t>lớp</a:t>
            </a:r>
            <a:r>
              <a:rPr lang="en-US" dirty="0"/>
              <a:t> </a:t>
            </a:r>
            <a:r>
              <a:rPr lang="en-US" dirty="0" err="1"/>
              <a:t>của</a:t>
            </a:r>
            <a:r>
              <a:rPr lang="en-US" dirty="0"/>
              <a:t> </a:t>
            </a:r>
            <a:r>
              <a:rPr lang="en-US" dirty="0" err="1"/>
              <a:t>hệ</a:t>
            </a:r>
            <a:r>
              <a:rPr lang="en-US" dirty="0"/>
              <a:t> </a:t>
            </a:r>
            <a:r>
              <a:rPr lang="en-US" dirty="0" err="1"/>
              <a:t>thống</a:t>
            </a:r>
            <a:endParaRPr lang="en-US" dirty="0"/>
          </a:p>
          <a:p>
            <a:pPr marL="0" lvl="0" indent="0">
              <a:lnSpc>
                <a:spcPct val="150000"/>
              </a:lnSpc>
              <a:spcAft>
                <a:spcPts val="800"/>
              </a:spcAft>
              <a:buNone/>
            </a:pPr>
            <a:r>
              <a:rPr lang="en-US" sz="1800" dirty="0"/>
              <a:t>- </a:t>
            </a:r>
            <a:r>
              <a:rPr lang="en-US" sz="1800" dirty="0" err="1"/>
              <a:t>Biểu</a:t>
            </a:r>
            <a:r>
              <a:rPr lang="en-US" sz="1800" dirty="0"/>
              <a:t> </a:t>
            </a:r>
            <a:r>
              <a:rPr lang="en-US" sz="1800" dirty="0" err="1"/>
              <a:t>đồ</a:t>
            </a:r>
            <a:r>
              <a:rPr lang="en-US" sz="1800" dirty="0"/>
              <a:t> </a:t>
            </a:r>
            <a:r>
              <a:rPr lang="en-US" sz="1800" dirty="0" err="1"/>
              <a:t>lớp</a:t>
            </a:r>
            <a:r>
              <a:rPr lang="en-US" sz="1800" dirty="0"/>
              <a:t> “</a:t>
            </a:r>
            <a:r>
              <a:rPr lang="en-US" sz="1800" dirty="0" err="1"/>
              <a:t>Đăng</a:t>
            </a:r>
            <a:r>
              <a:rPr lang="en-US" sz="1800" dirty="0"/>
              <a:t> </a:t>
            </a:r>
            <a:r>
              <a:rPr lang="en-US" sz="1800" dirty="0" err="1"/>
              <a:t>ký</a:t>
            </a:r>
            <a:r>
              <a:rPr lang="en-US" sz="1800" dirty="0"/>
              <a:t>”, “</a:t>
            </a:r>
            <a:r>
              <a:rPr lang="en-US" sz="1800" dirty="0" err="1"/>
              <a:t>Đăng</a:t>
            </a:r>
            <a:r>
              <a:rPr lang="en-US" sz="1800" dirty="0"/>
              <a:t> </a:t>
            </a:r>
            <a:r>
              <a:rPr lang="en-US" sz="1800" dirty="0" err="1"/>
              <a:t>nhập</a:t>
            </a:r>
            <a:r>
              <a:rPr lang="en-US" sz="1800" dirty="0"/>
              <a:t>”</a:t>
            </a:r>
          </a:p>
        </p:txBody>
      </p:sp>
      <p:pic>
        <p:nvPicPr>
          <p:cNvPr id="5" name="Picture 4">
            <a:extLst>
              <a:ext uri="{FF2B5EF4-FFF2-40B4-BE49-F238E27FC236}">
                <a16:creationId xmlns:a16="http://schemas.microsoft.com/office/drawing/2014/main" id="{4805F008-E08E-91D7-48CC-100936E1B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157" y="2274063"/>
            <a:ext cx="5153660" cy="3962400"/>
          </a:xfrm>
          <a:prstGeom prst="rect">
            <a:avLst/>
          </a:prstGeom>
        </p:spPr>
      </p:pic>
    </p:spTree>
    <p:extLst>
      <p:ext uri="{BB962C8B-B14F-4D97-AF65-F5344CB8AC3E}">
        <p14:creationId xmlns:p14="http://schemas.microsoft.com/office/powerpoint/2010/main" val="1752531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82063"/>
            <a:ext cx="8889948" cy="436098"/>
          </a:xfrm>
          <a:prstGeom prst="rect">
            <a:avLst/>
          </a:prstGeom>
        </p:spPr>
        <p:txBody>
          <a:bodyPr/>
          <a:lstStyle/>
          <a:p>
            <a:r>
              <a:rPr lang="en-US" dirty="0"/>
              <a:t>II. THIẾT KẾ BÀI TOÁN -&gt; 2. </a:t>
            </a:r>
            <a:r>
              <a:rPr lang="en-US" dirty="0" err="1"/>
              <a:t>Các</a:t>
            </a:r>
            <a:r>
              <a:rPr lang="en-US" dirty="0"/>
              <a:t> </a:t>
            </a:r>
            <a:r>
              <a:rPr lang="en-US" dirty="0" err="1"/>
              <a:t>biểu</a:t>
            </a:r>
            <a:r>
              <a:rPr lang="en-US" dirty="0"/>
              <a:t> </a:t>
            </a:r>
            <a:r>
              <a:rPr lang="en-US" dirty="0" err="1"/>
              <a:t>đồ</a:t>
            </a:r>
            <a:r>
              <a:rPr lang="en-US" dirty="0"/>
              <a:t> </a:t>
            </a:r>
            <a:r>
              <a:rPr lang="en-US" dirty="0" err="1"/>
              <a:t>của</a:t>
            </a:r>
            <a:r>
              <a:rPr lang="en-US" dirty="0"/>
              <a:t> </a:t>
            </a:r>
            <a:r>
              <a:rPr lang="en-US" dirty="0" err="1"/>
              <a:t>hệ</a:t>
            </a:r>
            <a:r>
              <a:rPr lang="en-US" dirty="0"/>
              <a:t> </a:t>
            </a:r>
            <a:r>
              <a:rPr lang="en-US" dirty="0" err="1"/>
              <a:t>thống</a:t>
            </a:r>
            <a:endParaRPr lang="en-US" dirty="0"/>
          </a:p>
        </p:txBody>
      </p:sp>
      <p:sp>
        <p:nvSpPr>
          <p:cNvPr id="8" name="TextBox 7">
            <a:extLst>
              <a:ext uri="{FF2B5EF4-FFF2-40B4-BE49-F238E27FC236}">
                <a16:creationId xmlns:a16="http://schemas.microsoft.com/office/drawing/2014/main" id="{4BC38198-B996-C40E-A11C-DEC0CE0EE86E}"/>
              </a:ext>
            </a:extLst>
          </p:cNvPr>
          <p:cNvSpPr txBox="1"/>
          <p:nvPr/>
        </p:nvSpPr>
        <p:spPr>
          <a:xfrm>
            <a:off x="254052" y="1313869"/>
            <a:ext cx="2539948" cy="2115131"/>
          </a:xfrm>
          <a:prstGeom prst="rect">
            <a:avLst/>
          </a:prstGeom>
          <a:noFill/>
        </p:spPr>
        <p:txBody>
          <a:bodyPr wrap="square">
            <a:spAutoFit/>
          </a:bodyPr>
          <a:lstStyle/>
          <a:p>
            <a:pPr>
              <a:lnSpc>
                <a:spcPct val="150000"/>
              </a:lnSpc>
              <a:spcAft>
                <a:spcPts val="800"/>
              </a:spcAft>
            </a:pPr>
            <a:r>
              <a:rPr lang="vi-VN" sz="1800" dirty="0">
                <a:effectLst/>
                <a:latin typeface="Lato" panose="020F0502020204030203" pitchFamily="34" charset="0"/>
                <a:ea typeface="Lato" panose="020F0502020204030203" pitchFamily="34" charset="0"/>
                <a:cs typeface="Lato" panose="020F0502020204030203" pitchFamily="34" charset="0"/>
              </a:rPr>
              <a:t>Biểu đồ lớp </a:t>
            </a:r>
            <a:r>
              <a:rPr lang="en-US" sz="1800" dirty="0">
                <a:effectLst/>
                <a:latin typeface="Lato" panose="020F0502020204030203" pitchFamily="34" charset="0"/>
                <a:ea typeface="Lato" panose="020F0502020204030203" pitchFamily="34" charset="0"/>
                <a:cs typeface="Lato" panose="020F0502020204030203" pitchFamily="34" charset="0"/>
              </a:rPr>
              <a:t>“</a:t>
            </a:r>
            <a:r>
              <a:rPr lang="en-US" sz="1800" dirty="0" err="1">
                <a:effectLst/>
                <a:latin typeface="Lato" panose="020F0502020204030203" pitchFamily="34" charset="0"/>
                <a:ea typeface="Lato" panose="020F0502020204030203" pitchFamily="34" charset="0"/>
                <a:cs typeface="Lato" panose="020F0502020204030203" pitchFamily="34" charset="0"/>
              </a:rPr>
              <a:t>Xem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danh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sách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en-US" sz="1800" dirty="0">
                <a:effectLst/>
                <a:latin typeface="Lato" panose="020F0502020204030203" pitchFamily="34" charset="0"/>
                <a:ea typeface="Lato" panose="020F0502020204030203" pitchFamily="34" charset="0"/>
                <a:cs typeface="Lato" panose="020F0502020204030203" pitchFamily="34" charset="0"/>
              </a:rPr>
              <a:t>”</a:t>
            </a:r>
            <a:r>
              <a:rPr lang="vi-VN" sz="1800" dirty="0">
                <a:effectLst/>
                <a:latin typeface="Lato" panose="020F0502020204030203" pitchFamily="34" charset="0"/>
                <a:ea typeface="Lato" panose="020F0502020204030203" pitchFamily="34" charset="0"/>
                <a:cs typeface="Lato" panose="020F0502020204030203" pitchFamily="34" charset="0"/>
              </a:rPr>
              <a:t>“</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Tìm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kiếm</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vi-VN" sz="1800" dirty="0">
                <a:effectLst/>
                <a:latin typeface="Lato" panose="020F0502020204030203" pitchFamily="34" charset="0"/>
                <a:ea typeface="Lato" panose="020F0502020204030203" pitchFamily="34" charset="0"/>
                <a:cs typeface="Lato" panose="020F0502020204030203" pitchFamily="34" charset="0"/>
              </a:rPr>
              <a:t>”</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Đăng</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ký</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khóa</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học</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Bình</a:t>
            </a:r>
            <a:r>
              <a:rPr lang="en-US" sz="1800" dirty="0">
                <a:effectLst/>
                <a:latin typeface="Lato" panose="020F0502020204030203" pitchFamily="34" charset="0"/>
                <a:ea typeface="Lato" panose="020F0502020204030203" pitchFamily="34" charset="0"/>
                <a:cs typeface="Lato" panose="020F0502020204030203" pitchFamily="34" charset="0"/>
              </a:rPr>
              <a:t> </a:t>
            </a:r>
            <a:r>
              <a:rPr lang="en-US" sz="1800" dirty="0" err="1">
                <a:effectLst/>
                <a:latin typeface="Lato" panose="020F0502020204030203" pitchFamily="34" charset="0"/>
                <a:ea typeface="Lato" panose="020F0502020204030203" pitchFamily="34" charset="0"/>
                <a:cs typeface="Lato" panose="020F0502020204030203" pitchFamily="34" charset="0"/>
              </a:rPr>
              <a:t>Luận</a:t>
            </a:r>
            <a:r>
              <a:rPr lang="en-US" sz="1800" dirty="0">
                <a:effectLst/>
                <a:latin typeface="Lato" panose="020F0502020204030203" pitchFamily="34" charset="0"/>
                <a:ea typeface="Lato" panose="020F0502020204030203" pitchFamily="34" charset="0"/>
                <a:cs typeface="Lato" panose="020F0502020204030203" pitchFamily="34" charset="0"/>
              </a:rPr>
              <a:t>”</a:t>
            </a:r>
            <a:endParaRPr lang="en-US" sz="1200" dirty="0">
              <a:effectLst/>
              <a:latin typeface="Lato" panose="020F0502020204030203" pitchFamily="34"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9639C219-946D-F953-983F-7F7455820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8801" y="898017"/>
            <a:ext cx="5884562" cy="5594861"/>
          </a:xfrm>
          <a:prstGeom prst="rect">
            <a:avLst/>
          </a:prstGeom>
        </p:spPr>
      </p:pic>
    </p:spTree>
    <p:extLst>
      <p:ext uri="{BB962C8B-B14F-4D97-AF65-F5344CB8AC3E}">
        <p14:creationId xmlns:p14="http://schemas.microsoft.com/office/powerpoint/2010/main" val="640846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TotalTime>
  <Words>1234</Words>
  <Application>Microsoft Office PowerPoint</Application>
  <PresentationFormat>On-screen Show (4:3)</PresentationFormat>
  <Paragraphs>154</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Lato</vt:lpstr>
      <vt:lpstr>Symbol</vt:lpstr>
      <vt:lpstr>Times New Roman</vt:lpstr>
      <vt:lpstr>Office Theme</vt:lpstr>
      <vt:lpstr>PowerPoint Presentation</vt:lpstr>
      <vt:lpstr>PowerPoint Presentation</vt:lpstr>
      <vt:lpstr>TỔNG QUÁT: </vt:lpstr>
      <vt:lpstr>Phân công nhiệm vụ:         Hoàng Văn Nguyên:  Viết báo cáo tổng hợp    Thiết kết cơ sở dữ liệu    Coding API để thao tác với cơ sở dữ liệu     Phân tích yêu cầu bài toán   Đặng Hoàng Bảo Phúc:  Viết báo cáo thiết kế bài toán            Coding giao diện            Phân tích yêu cầu bài toán  Nguyễn Đức Hùng:  Viết báo cáo thiết kế bài toán    Coding giao diện    Phân tích yêu cầu bài toán  Đỗ Hà Thủy:   Viết báo cáo kiểm thử     Test case    Phân tích thiết kế bài toán </vt:lpstr>
      <vt:lpstr>I.PHÂN TÍCH BÀI TOÁN</vt:lpstr>
      <vt:lpstr>I.PHÂN TÍCH BÀI TOÁN</vt:lpstr>
      <vt:lpstr>II. THIẾT KẾ BÀI TOÁN</vt:lpstr>
      <vt:lpstr>II. THIẾT KẾ BÀI TOÁN</vt:lpstr>
      <vt:lpstr>II. THIẾT KẾ BÀI TOÁN -&gt; 2. Các biểu đồ của hệ thống</vt:lpstr>
      <vt:lpstr>II. THIẾT KẾ BÀI TOÁN -&gt; 2. Các biểu đồ của hệ thống</vt:lpstr>
      <vt:lpstr>II. THIẾT KẾ BÀI TOÁN -&gt; 2. Các biểu đồ của hệ thống</vt:lpstr>
      <vt:lpstr>II. THIẾT KẾ BÀI TOÁN -&gt; 2. Các biểu đồ của hệ thống</vt:lpstr>
      <vt:lpstr>3. Biểu đồ trình tự hệ thống</vt:lpstr>
      <vt:lpstr>3. Biểu đồ trình tự hệ thống</vt:lpstr>
      <vt:lpstr>3. Biểu đồ trình tự hệ thống</vt:lpstr>
      <vt:lpstr>3. Biểu đồ trình tự hệ thống</vt:lpstr>
      <vt:lpstr>3. Biểu đồ trình tự hệ thống</vt:lpstr>
      <vt:lpstr>3. Biểu đồ trình tự hệ thống</vt:lpstr>
      <vt:lpstr>3. Biểu đồ trình tự hệ thống</vt:lpstr>
      <vt:lpstr>3. Biểu đồ trình tự hệ thống</vt:lpstr>
      <vt:lpstr>4. Thiết kế cơ sở dữ liệu</vt:lpstr>
      <vt:lpstr>III. Tóm tắt kết quả kiểm thử</vt:lpstr>
      <vt:lpstr>3.1. Kết quả </vt:lpstr>
      <vt:lpstr>3.2. Kiểm thử tĩnh</vt:lpstr>
      <vt:lpstr>IV. SƠ ĐỒ TRIỂN KHAI HỆ THỐNG</vt:lpstr>
      <vt:lpstr>2. Giao diện phần mềm</vt:lpstr>
      <vt:lpstr>Màn Homepage</vt:lpstr>
      <vt:lpstr>Màn đăng nhập: </vt:lpstr>
      <vt:lpstr>Màn đăng ký: </vt:lpstr>
      <vt:lpstr>Màn nội dung khóa học: </vt:lpstr>
      <vt:lpstr>Danh sách Quiz của sinh viên: </vt:lpstr>
      <vt:lpstr>Danh sách khóa học của sinh viên: </vt:lpstr>
      <vt:lpstr>Màn kết quả điểm thi của sinh viên: </vt:lpstr>
      <vt:lpstr>Màn chỉnh sửa thông tin cá nhân: </vt:lpstr>
      <vt:lpstr>Màn quản lý khóa học của giáo viên: </vt:lpstr>
      <vt:lpstr>Màn tạo khóa học: </vt:lpstr>
      <vt:lpstr>Màn quản lý Quiz:  q</vt:lpstr>
      <vt:lpstr>Xem kết quả làm bài của sinh viên: </vt:lpstr>
      <vt:lpstr>Màn người quản trị: </vt:lpstr>
      <vt:lpstr>Màn danh sách user: </vt:lpstr>
      <vt:lpstr>Màn quản lý môn học: </vt:lpstr>
      <vt:lpstr>V.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Do Ha Thuy 20175246</cp:lastModifiedBy>
  <cp:revision>10</cp:revision>
  <dcterms:created xsi:type="dcterms:W3CDTF">2021-05-28T04:32:29Z</dcterms:created>
  <dcterms:modified xsi:type="dcterms:W3CDTF">2022-07-13T07:58:31Z</dcterms:modified>
</cp:coreProperties>
</file>